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компьютерной обработки видеоизображений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видео: кадры, их обработка, кодеки, улучшение качества и распознавание объектов.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обработка видео стала частью современной информатики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видео снимают с частотой 24, 30 и 60 кадров в секунду: даже короткий ролик содержит тысячи изображений. HD, Full HD и 4K резко увеличивают объём данных, поэтому нужны сжатие и автоматический анализ.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цифровое видео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видео — это последовательность кадров, которые сменяют друг друга очень быстро. Благодаря этому мозг воспринимает движение как единый процесс, а не как отдельные картинки.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— разрешение, частота кадров, битрейт и цветовое пространство. Они определяют, насколько детально изображение, насколько плавно движутся объекты и сколько данных нужно передавать.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обычно идёт вместе с видеофайлом и синхронизируется с изображением. Если синхронизация нарушается, речь и действия на экране воспринимаются «не в такт», что снижает качество ролика.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качество — это баланс. Чем выше чёткость и плавность, тем больше требуется памяти и времени на обработку, поэтому системе приходится выбирать компромисс между качеством и размером файла.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объем данных при увеличении качества видео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разрешения увеличивается не только «детализация», но и объём данных для каждого кадра, а значит — нагрузка на память, сеть и устройство.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длительность и частота кадров те же, то больше пикселей в кадре почти пропорционально увеличивают поток данных, поэтому требуется более эффективное сжатие.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стандартным размерам кадров: 640×480, 1280×720, 1920×1080, 3840×2160, 7680×4320.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пиксель и цвет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Пиксели как «точки изображения»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кадр состоит из множества пикселей — маленьких точек. Чтобы картинка выглядела правильно, каждому пикселю нужно записать цвет, то есть информацию о том, как он должен выглядеть на экране.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модели и сжатие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модели RGB и YCbCr: в RGB цвет задают через красный, зелёный и синий каналы, а в YCbCr отдельно выделяют яркость и цветность. Такое разделение помогает уменьшать размер видео без заметной потери качества.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видео проходит обработку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конвейер обработки: от захвата кадра до вывода готового файла или трансляции.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видео и кодеки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 — это программа или стандарт, который сжимает видео при записи и восстанавливает его при просмотре. Он помогает уменьшить объём данных, сохраняя нужное качество.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особенно эффективно, когда в соседних кадрах много похожего: движутся лишь части изображения. Кодек учится «замечать изменения», а остальное передаёт экономнее.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H.264, H.265 и AV1 — самые известные варианты. Благодаря им даже короткие ролики становятся удобными для хранения и отправки через интернет.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800280"/>
            <a:ext cx="4876200" cy="14327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кодеков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распространённости, степени сжатия, нагрузке на устройство и совместимости с программами и сайтами.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кодека обычно зависит от задачи: где важнее поддержка «на всех устройствах», там чаще выбирают H.264; где важнее экономия размера — смотрят на H.265 и AV1.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функциональным особенностям кодеков из общедоступной практики применения (без конкретных численных замеров в одном тесте).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шума и повышение четкости
</a:t>
            </a:r>
            <a:endParaRPr lang="en-US" sz="2994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Сглаживание и подавление шума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чаще появляется при слабом освещении и высоком значении ISO, а также на недорогих камерах. Сглаживание делает «пятнистость» менее заметной, сохраняя общий рисунок кадра.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Медианный фильтр для мелких «точек»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Медианный фильтр полезен, когда в изображении много отдельных ярких или тёмных точек. Он заменяет значение пикселя на медиану соседей и уменьшает случайные выбросы.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Шумоподавление и контроль «естественности»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шумоподавления иногда исчезают мелкие детали и текстуры, а картинка становится похожей на «мыло». Поэтому обработку усиливают постепенно, чтобы удержать баланс.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резкости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помогает выделить контуры предметов и сделать текст читаемее. Но при чрезмерной резкости усиливается и шум, поэтому часто применяют мягкое усиление после фильтрации.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и исправление дрожания камеры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Программная стабилизация сравнивает кадры между собой и компенсирует случайные смещения изображения. Это особенно заметно, когда съёмка ведётся с рук или камера трясётся в движении.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уменьшаются резкие рывки и появляется более плавная картинка. На практике чаще всего алгоритм удерживает «ровным» положение сцены, сохраняя динамику движения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этапы уходит время при обработке видео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затратный этап часто связан с кодированием: системе нужно сжимать данные и готовить их для хранения или передачи. Остальные шаги дополняют картинку и готовят кадры к сжатию.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нагрузки в сторону кодирования, особенно при высоком разрешении и больших потоках кадров. Поэтому оптимизации часто начинаются с параметров кодека и настроек качества.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ориентировочные доли времени для типичного видеопайплайна, без привязки к конкретной модели и устройству.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Цветокоррекция меняет яркость, контраст, насыщенность и баланс белого. Благодаря этому лица выглядят естественнее, а тени и световые блики — понятнее для зрителя.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эффектов работает как «финишная настройка» кадра: тонкое тонирование, легкое осветление или затемнение, изменение температуры цвета. Так создают настроение, не меняя смысл сцены.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и блогах часто применяют простые фильтры и локальные правки: корректируют только небо, кожу или фон. Это помогает сосредоточить внимание на главном объекте.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важно не переборщить: слишком сильная обработка может сделать картинку плоской или «перекрасить» детали. Грамотная цветокоррекция улучшает визуальное восприятие, а не искажает реальность.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Цветокоррекция и визуальные эффекты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объектов на видео: от кадра к смыслу
</a:t>
            </a:r>
            <a:endParaRPr lang="en-US" sz="228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пайплайна: обработка последовательности кадров с использованием обученной модели и отслеживанием объектов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видеоаналитике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обучения нужны большие наборы кадров с разметкой: где лицо, человек, предмет, жест или траектория. Чем разнообразнее съемки, тем устойчивее результат к изменениям освещения и угла.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нейросети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учится находить закономерности в изображениях и связывать их с категориями. Это требует заметных вычислений и времени, поэтому часто используют GPU и батчи данных.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реальном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обучения система получает видео поток, выделяет объекты и обновляет их положение между кадрами. Так появляются задачи вроде подсчета людей или контроля движения.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Развертывание в устройствах и облаке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Видеопоток может обрабатываться на современном процессоре устройства или в облаке. Выбор зависит от задержки, доступных ресурсов и требований к приватности.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обработка видео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профессиональных и учебных сервисах обработка нужна не только для красоты, но и для удобства: синхронизации звука, чтения деталей и экономии трафика при передаче роликов.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основные сценарии распределяются между коммуникациями, безопасностью и творческими задачами. Это объясняется широкой потребностью в качестве и быстрой обработке.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примерное распределение областей применения, приведено для наглядности и не является статистикой.
</a:t>
            </a:r>
            <a:endParaRPr lang="en-US" sz="9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7456" y="1531950"/>
            <a:ext cx="369198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ограничения технологий обработки видео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и эффектов из учебных описаний видеопайплайнов и кодирования.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сталкиваются с ограничениями по вычислениям, сети, качеству и точности распознавания. На практике приходится выбирать параметры так, чтобы снизить ошибки и сохранить приемлемую скорость.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система подбирает компромисс: больше качества и точности обычно требует больше вычислений и данных, а скорость и экономия трафика могут ухудшить картинку.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используют встроенные чипы и оптимизированные алгоритмы для быстрой съемки, портретного режима и ночной обработки. Часто применяется автоматическое улучшение изображения прямо во время записи или сразу после 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чаще берут на себя монтаж, спецэффекты и профессиональное кодирование больших файлов. Здесь удобнее делать тонкие настройки и быстрее работать с проектами, где важна точность кадров и цветокоррекция.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Видеообработка в телефоне и компьютере
</a:t>
            </a:r>
            <a:endParaRPr lang="en-US" sz="2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этика цифрового видео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видео затрагивает конфиденциальность: кадры могут содержать личные данные, адреса или узнаваемые лица. Поэтому важно понимать, где хранится материал и кто получает к нему доступ.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тема — авторские права. Даже при небольших изменениях (например, цветокоррекции или монтаже) исходный материал может быть защищен, и требуется разрешение правообладателя или корректная лицензия.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подделок особенно заметен в технологиях, которые умеют «пересобирать» лица и голоса. Чтобы не распространять фейковые ролики, следует проверять источник и не доверять сомнительным материалам.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421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698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57525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технологий обработки видео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Облачная обработка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 задач переносится в облако: там проще наращивать вычислительные мощности. Это помогает быстро улучшать качество, кодировать длинные ролики и поддерживать сервисы для многих пользователей.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Нейросетевое улучшение качества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учатся восстанавливать детали и уменьшать заметные дефекты сжатия. Часто это работает как «умное улучшение», которое старается сохранить текстуры, не делая картинку неестественной.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отдельных кадров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инструменты, которые заполняют пропуски между кадрами, помогают с эффектами и расширяют видео. Точность будет расти, но важны контроль качества и прозрачность обработки.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 и умные устройства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идет в сторону экономии энергии и работы на мобильных устройствах без сильного нагрева. Параллельно совершенствуется анализ движения, чтобы решения принимались точнее и быстрее.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монтаж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могут предлагать сцены, выделять интересные моменты и помогать с подбором переходов. Это ускоряет создание клипов, особенно когда ролик снят хаотично и требует сортировки.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становится полезным благодаря компьютерной обработке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видео превращает набор сырых кадров в качественный и понятный материал. Она объединяет сжатие, улучшение изображения, стабилизацию, цветокоррекцию и ИИ-анализ для общения, обучения и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2026-05-12T14:48:47Z</dcterms:created>
  <dcterms:modified xsi:type="dcterms:W3CDTF">2026-05-12T14:48:47Z</dcterms:modified>
</cp:coreProperties>
</file>