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90800" y="1673251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Кеплера и их развитие в работах Ньютона: значение для астрономии
</a:t>
            </a:r>
            <a:endParaRPr lang="en-US" sz="1985" dirty="0"/>
          </a:p>
        </p:txBody>
      </p:sp>
      <p:sp>
        <p:nvSpPr>
          <p:cNvPr id="6" name="Text 1"/>
          <p:cNvSpPr txBox="1"/>
          <p:nvPr/>
        </p:nvSpPr>
        <p:spPr>
          <a:xfrm>
            <a:off x="1990800" y="26804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эмпирических правил к физическому пониманию движения планет.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2020925" y="4686500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революция XVII века: объединение наблюдений и теории
</a:t>
            </a:r>
            <a:endParaRPr lang="en-US" sz="1977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Кеплер описал движения планет, опираясь на данные Тихо Браге. Позже Ньютон связал эти открытия, создав фундаментальную основу механики и гравитации.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закон Кеплера: эллиптические орбиты планет
</a:t>
            </a:r>
            <a:endParaRPr lang="en-US" sz="1645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Кеплер обнаружил, что планеты движутся по эллиптическим орбитам, где Солнце находится в одном из фокусов, что противоречит представлению о круговых траекториях.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закон устранил древние астрономические ошибки, закрепив новую парадигму точных и проверяемых орбитальных моделей в астрономии.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закон подчеркивает связь между расстоянием от Солнца и кинематикой планет, объясняя неравномерность угловой скорости.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 ускоряются, приближаясь к Солнцу, и замедляются на удалении, что объясняет наблюдаемое распределение их перемещений.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Линия, соединяющая планету с Солнцем, за равные интервалы времени описывает равные площади, отражая изменчивую скорость движения.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закон Кеплера: закон площадей и переменная скорость
</a:t>
            </a:r>
            <a:endParaRPr lang="en-US" sz="175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9052"/>
            <a:ext cx="4156500" cy="18184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7150" y="1089016"/>
            <a:ext cx="4156500" cy="18184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закон Кеплера: связь периода обращения с размером орбиты
</a:t>
            </a:r>
            <a:endParaRPr lang="en-US" sz="2442" dirty="0"/>
          </a:p>
        </p:txBody>
      </p:sp>
      <p:sp>
        <p:nvSpPr>
          <p:cNvPr id="9" name="Text 2"/>
          <p:cNvSpPr txBox="1"/>
          <p:nvPr/>
        </p:nvSpPr>
        <p:spPr>
          <a:xfrm>
            <a:off x="280350" y="3171599"/>
            <a:ext cx="4156500" cy="14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орбиты и времени обращения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Квадраты периодов обращения планет квазипропорциональны кубам больших полуосей их орбит. Это правило позволяет вычислять период или размер орбиты со значительной точностью.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707150" y="3165600"/>
            <a:ext cx="4156500" cy="14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закона для изучения Солнечной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этой зависимости помогает астрономам определять расстояния и динамику планет, облегчая исследование и классификацию небесных объектов.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Кеплера описывают движение только планет вокруг Солнца и не раскрывают природу силы, вызывающей это движение.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нельзя применить к спутникам планет, двоичным звёздам или объектам в условиях сильных гравитационных полей.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не учитывают влияние других небесных тел, что вызывает возмущения и усложняет точность предсказаний.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ограничения стимулировали развитие более общих теорий, способных описать сложные системы с множеством взаимодействующих тел.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законов Кеплера на примере наблюдений
</a:t>
            </a:r>
            <a:endParaRPr lang="en-US" sz="199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2405445"/>
            <a:ext cx="4156500" cy="23705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7150" y="2405398"/>
            <a:ext cx="4156500" cy="23705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всемирного тяготения Ньютона: ключ к универсальной гравитации
</a:t>
            </a:r>
            <a:endParaRPr lang="en-US" sz="2442" dirty="0"/>
          </a:p>
        </p:txBody>
      </p:sp>
      <p:sp>
        <p:nvSpPr>
          <p:cNvPr id="9" name="Text 2"/>
          <p:cNvSpPr txBox="1"/>
          <p:nvPr/>
        </p:nvSpPr>
        <p:spPr>
          <a:xfrm>
            <a:off x="280350" y="1100007"/>
            <a:ext cx="4156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Формализация силы гравитации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Ньютон предложил формулу, в которой гравитационная сила между двумя телами пропорциональна произведению их масс и обратно пропорциональна квадрату расстояния, что дало точное количественное описание взаимодействия.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707150" y="1095550"/>
            <a:ext cx="4156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Обширная применимость закона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Ньютона работает для любых масштабов и масс, от планет до галактик, став основой классической механики и астрономии.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законов Кеплера с механикой Ньютона
</a:t>
            </a:r>
            <a:endParaRPr lang="en-US" sz="2455" dirty="0"/>
          </a:p>
        </p:txBody>
      </p:sp>
      <p:sp>
        <p:nvSpPr>
          <p:cNvPr id="10" name="Text 2"/>
          <p:cNvSpPr txBox="1"/>
          <p:nvPr/>
        </p:nvSpPr>
        <p:spPr>
          <a:xfrm>
            <a:off x="928535" y="2808000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1609 год: формулировка законов Кеплера
</a:t>
            </a:r>
            <a:pPr algn="l" indent="0" marL="0">
              <a:lnSpc>
                <a:spcPct val="115000"/>
              </a:lnSpc>
              <a:buNone/>
            </a:pPr>
            <a:r>
              <a:rPr lang="en-US" sz="8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Иоганн Кеплер на основе наблюдений описал три эмпирических закона движения планет.
</a:t>
            </a:r>
            <a:endParaRPr lang="en-US" sz="1073" dirty="0"/>
          </a:p>
        </p:txBody>
      </p:sp>
      <p:sp>
        <p:nvSpPr>
          <p:cNvPr id="11" name="Text 3"/>
          <p:cNvSpPr txBox="1"/>
          <p:nvPr/>
        </p:nvSpPr>
        <p:spPr>
          <a:xfrm>
            <a:off x="2694897" y="1468595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1687 год: "Математические начала натуральной философии"
</a:t>
            </a:r>
            <a:pPr algn="l" indent="0" marL="0">
              <a:lnSpc>
                <a:spcPct val="115000"/>
              </a:lnSpc>
              <a:buNone/>
            </a:pPr>
            <a:r>
              <a:rPr lang="en-US" sz="7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Исаак Ньютон представил законы механики и гравитации, систематизируя движение тел.
</a:t>
            </a:r>
            <a:endParaRPr lang="en-US" sz="1007" dirty="0"/>
          </a:p>
        </p:txBody>
      </p:sp>
      <p:sp>
        <p:nvSpPr>
          <p:cNvPr id="12" name="Text 4"/>
          <p:cNvSpPr txBox="1"/>
          <p:nvPr/>
        </p:nvSpPr>
        <p:spPr>
          <a:xfrm>
            <a:off x="4447110" y="2808000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Кеплера и Ньютона
</a:t>
            </a:r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Кеплера были выведены из законов Ньютона как частный случай динамики двух тел.
</a:t>
            </a:r>
            <a:endParaRPr lang="en-US" sz="1214" dirty="0"/>
          </a:p>
        </p:txBody>
      </p:sp>
      <p:sp>
        <p:nvSpPr>
          <p:cNvPr id="13" name="Text 5"/>
          <p:cNvSpPr txBox="1"/>
          <p:nvPr/>
        </p:nvSpPr>
        <p:spPr>
          <a:xfrm>
            <a:off x="6206485" y="1468582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классической небесной механики
</a:t>
            </a:r>
            <a:pPr algn="l" indent="0" marL="0">
              <a:lnSpc>
                <a:spcPct val="115000"/>
              </a:lnSpc>
              <a:buNone/>
            </a:pPr>
            <a:r>
              <a:rPr lang="en-US" sz="7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этих открытий развились методы точного расчёта движений в Солнечной системе и за её пределами.
</a:t>
            </a:r>
            <a:endParaRPr lang="en-US" sz="100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вывода законов Кеплера из уравнений Ньютона
</a:t>
            </a:r>
            <a:endParaRPr lang="en-US" sz="1917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закона всемирного тяготения к математическому описанию орбит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NASA, 2024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периода обращения от большой полуоси орбиты
</a:t>
            </a:r>
            <a:endParaRPr lang="en-US" sz="1698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демонстрирует точное соответствие данных планет формуле T² ~ a³, подтверждая третий закон Кеплера.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Логарифмическая шкала выявляет линейную зависимость, что подтверждает фундаментальную связь орбитального размера и времени.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Гравитационная постоянная G — фундаментальная величина, характеризующая силу гравитационного взаимодействия между массами в любой точке Вселенной, обеспечивая единство физических законов.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значение определяется экспериментально с высокой точностью, что позволяет автоматически рассчитать массы планет, звёзд и других тел по характеристикам орбитальных движений.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G играет ключевую роль при построении моделей эволюции космических структур и в масштабных расчётах астрономических процессов, влияющих на развитие Вселенной.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гравитационной постоянной в формуле Ньютона
</a:t>
            </a:r>
            <a:endParaRPr lang="en-US" sz="181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многих тел: ограничения аналитических решений
</a:t>
            </a:r>
            <a:endParaRPr lang="en-US" sz="1859" dirty="0"/>
          </a:p>
        </p:txBody>
      </p:sp>
      <p:sp>
        <p:nvSpPr>
          <p:cNvPr id="9" name="Text 2"/>
          <p:cNvSpPr txBox="1"/>
          <p:nvPr/>
        </p:nvSpPr>
        <p:spPr>
          <a:xfrm>
            <a:off x="863302" y="2119694"/>
            <a:ext cx="22320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 век — формулировка двухтелесной задачи
</a:t>
            </a:r>
            <a:pPr algn="l" indent="0" marL="0">
              <a:lnSpc>
                <a:spcPct val="115000"/>
              </a:lnSpc>
              <a:buNone/>
            </a:pPr>
            <a:r>
              <a:rPr lang="en-US" sz="9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Ньютон описал движение двух тел под действием взаимного гравитационного притяжения, заложив основы аналитического подхода к расчету орбит.
</a:t>
            </a:r>
            <a:endParaRPr lang="en-US" sz="1127" dirty="0"/>
          </a:p>
        </p:txBody>
      </p:sp>
      <p:sp>
        <p:nvSpPr>
          <p:cNvPr id="10" name="Text 3"/>
          <p:cNvSpPr txBox="1"/>
          <p:nvPr/>
        </p:nvSpPr>
        <p:spPr>
          <a:xfrm>
            <a:off x="3416600" y="2113300"/>
            <a:ext cx="22320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 — открытие задачи многих тел
</a:t>
            </a:r>
            <a:pPr algn="l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Обнаружена невозможность получить общее аналитическое решение при взаимодействии более двух тел, что усложняет долгосрочные предсказания движения планет.
</a:t>
            </a:r>
            <a:endParaRPr lang="en-US" sz="1070" dirty="0"/>
          </a:p>
        </p:txBody>
      </p:sp>
      <p:sp>
        <p:nvSpPr>
          <p:cNvPr id="11" name="Text 4"/>
          <p:cNvSpPr txBox="1"/>
          <p:nvPr/>
        </p:nvSpPr>
        <p:spPr>
          <a:xfrm>
            <a:off x="5969912" y="2080925"/>
            <a:ext cx="22320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 — развитие численных методов
</a:t>
            </a:r>
            <a:pPr algn="l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вычислительные технологии и методы численного моделирования, применяемые для прогноза динамики сложных систем с множеством взаимодействующих тел.
</a:t>
            </a:r>
            <a:endParaRPr lang="en-US" sz="107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9052"/>
            <a:ext cx="4156500" cy="18184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7150" y="1089016"/>
            <a:ext cx="4156500" cy="18184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Вычисление орбит: от планет к кометам и спутникам
</a:t>
            </a:r>
            <a:endParaRPr lang="en-US" sz="2442" dirty="0"/>
          </a:p>
        </p:txBody>
      </p:sp>
      <p:sp>
        <p:nvSpPr>
          <p:cNvPr id="9" name="Text 2"/>
          <p:cNvSpPr txBox="1"/>
          <p:nvPr/>
        </p:nvSpPr>
        <p:spPr>
          <a:xfrm>
            <a:off x="280350" y="3171599"/>
            <a:ext cx="4156500" cy="14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Прогнозирование орбит комет и астероидов
</a:t>
            </a:r>
            <a:pPr algn="l" indent="0" marL="0">
              <a:lnSpc>
                <a:spcPct val="115000"/>
              </a:lnSpc>
              <a:buNone/>
            </a:pPr>
            <a:r>
              <a:rPr lang="en-US" sz="15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Ньютона позволяют точно рассчитывать траектории движения комет и астероидов, учитывая их изменения под воздействием гравитации планет. Это важно для оценки потенциальных угроз столкновений с Землёй.
</a:t>
            </a:r>
            <a:endParaRPr lang="en-US" sz="1553" dirty="0"/>
          </a:p>
        </p:txBody>
      </p:sp>
      <p:sp>
        <p:nvSpPr>
          <p:cNvPr id="10" name="Text 3"/>
          <p:cNvSpPr txBox="1"/>
          <p:nvPr/>
        </p:nvSpPr>
        <p:spPr>
          <a:xfrm>
            <a:off x="4707150" y="3165600"/>
            <a:ext cx="4156500" cy="14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искусственными спутниками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гравитационных законов инженеры планируют орбиты космических аппаратов, корректируют траектории для обеспечения связи и научных наблюдений, а также для выполнения манёвров на орбите Земли.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466029"/>
            <a:ext cx="4646100" cy="23845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особенностей законов Кеплера и Ньютона в контексте их применения и теоретической базы.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Систематизация на основе классических учебников астрономии
</a:t>
            </a:r>
            <a:endParaRPr lang="en-US" sz="709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сравнительных характеристик: Кеплер vs Ньютон
</a:t>
            </a:r>
            <a:endParaRPr lang="en-US" sz="2212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Ньютона расширяет и углубляет понимание, переосмысливая эмпирические результаты Кеплера как следствие физической теории.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493250" y="1204700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закона Ньютона позволило учёным прогнозировать существование планеты Нептун на основе возмущений в орбите Урана, что стало прецедентом научного открытия через теоретический анализ.
</a:t>
            </a:r>
            <a:endParaRPr lang="en-US" sz="1114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68355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обобщения для открытия новых планет
</a:t>
            </a:r>
            <a:endParaRPr lang="en-US" sz="2152" dirty="0"/>
          </a:p>
        </p:txBody>
      </p:sp>
      <p:sp>
        <p:nvSpPr>
          <p:cNvPr id="9" name="Text 3"/>
          <p:cNvSpPr txBox="1"/>
          <p:nvPr/>
        </p:nvSpPr>
        <p:spPr>
          <a:xfrm>
            <a:off x="1493250" y="29364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Подобный подход был использован для обнаружения Плутона и ряда карликовых планет, показывая силу физической модели в расширении наших знаний о Солнечной системе.
</a:t>
            </a:r>
            <a:endParaRPr lang="en-US" sz="1168" dirty="0"/>
          </a:p>
        </p:txBody>
      </p:sp>
      <p:sp>
        <p:nvSpPr>
          <p:cNvPr id="10" name="Text 4"/>
          <p:cNvSpPr txBox="1"/>
          <p:nvPr/>
        </p:nvSpPr>
        <p:spPr>
          <a:xfrm>
            <a:off x="5930400" y="20705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обобщение Кеплера законами Ньютона дало мощный инструмент для открытия и исследования малозаметных космических тел, недоступных прямому наблюдению.
</a:t>
            </a:r>
            <a:endParaRPr lang="en-US" sz="116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028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Ньютоновская механика стала фундаментом классической физики, обеспечив математический аппарат для описания движения и взаимодействия тел в физических системах.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70254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законов Ньютона на развитие мировой науки
</a:t>
            </a:r>
            <a:endParaRPr lang="en-US" sz="2021" dirty="0"/>
          </a:p>
        </p:txBody>
      </p:sp>
      <p:sp>
        <p:nvSpPr>
          <p:cNvPr id="9" name="Text 3"/>
          <p:cNvSpPr txBox="1"/>
          <p:nvPr/>
        </p:nvSpPr>
        <p:spPr>
          <a:xfrm>
            <a:off x="25119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применение привело к развитию дифференциальных уравнений и аналитической механики, значительно расширив возможности моделирования природных процессов.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210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всемирного тяготения способствовал формированию небесной механики как самостоятельной дисциплины, позволив точнее изучать движение планет и звезд.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301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это влияние проявилось в становлении астрофизики и космологии, которые до сих пор опираются на классические законы при изучении масштабных структур космоса.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2403866"/>
            <a:ext cx="2737200" cy="23736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5587" y="2403819"/>
            <a:ext cx="2737200" cy="23736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6462" y="2403819"/>
            <a:ext cx="2737200" cy="23736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использование: космические аппараты и спутники
</a:t>
            </a:r>
            <a:endParaRPr lang="en-US" sz="2442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1100007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Полёты к планетам Солнечной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Ньютона лежат в основе расчёта траекторий межпланетных миссий, таких как освоение Марса и Венеры, обеспечивая точность входа в орбиту и посадки аппаратов.
</a:t>
            </a:r>
            <a:endParaRPr lang="en-US" sz="1362" dirty="0"/>
          </a:p>
        </p:txBody>
      </p:sp>
      <p:sp>
        <p:nvSpPr>
          <p:cNvPr id="11" name="Text 3"/>
          <p:cNvSpPr txBox="1"/>
          <p:nvPr/>
        </p:nvSpPr>
        <p:spPr>
          <a:xfrm>
            <a:off x="3195587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спутниками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8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Расчёты орбит искусственных спутников позволяют поддерживать связь, навигацию и научные наблюдения, а также запускать и выводить на работающие позиции космические системы.
</a:t>
            </a:r>
            <a:endParaRPr lang="en-US" sz="1390" dirty="0"/>
          </a:p>
        </p:txBody>
      </p:sp>
      <p:sp>
        <p:nvSpPr>
          <p:cNvPr id="12" name="Text 4"/>
          <p:cNvSpPr txBox="1"/>
          <p:nvPr/>
        </p:nvSpPr>
        <p:spPr>
          <a:xfrm>
            <a:off x="6126462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Межзвёздные миссии и навигация
</a:t>
            </a:r>
            <a:pPr algn="l" indent="0" marL="0">
              <a:lnSpc>
                <a:spcPct val="115000"/>
              </a:lnSpc>
              <a:buNone/>
            </a:pPr>
            <a:r>
              <a:rPr lang="en-US" sz="8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служит автоматический аппарат Voyager, чей маршрут успешно рассчитан по законам Ньютона, что обеспечивает его долгосрочное путешествие за пределы Солнечной системы.
</a:t>
            </a:r>
            <a:endParaRPr lang="en-US" sz="12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9163" y="1500373"/>
            <a:ext cx="635775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3037" y="1500373"/>
            <a:ext cx="817425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3150" y="1500373"/>
            <a:ext cx="726600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уточнения: пределы применимости законов Ньютона
</a:t>
            </a:r>
            <a:endParaRPr lang="en-US" sz="1698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гравитационные поля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Вблизи чёрных дыр классические законы Ньютона не описывают поведение тела точно, требуется теория относительности Эйнштейна для правильного прогнозирования.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32950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Релятивистские скорости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движении с околосветовыми скоростями силы и массы ведут себя иначе, что исключает применение классической механики в таких условиях.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63097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Астронавтика и повседневная практика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ограничения, законы Ньютона остаются надёжным инструментом для расчёта орбит спутников и космических аппаратов в привычных условиях.
</a:t>
            </a:r>
            <a:endParaRPr lang="en-US" sz="1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Полученные знания повысили уровень критического мышления и образованности общества, стимулируя интерес к точным наукам и инженерии.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способствовало развитию фундаментальных дисциплин и появлению новых направлений в космологии, астрофизике и вычислительной математике.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Кеплеровых законов дало базу для универсальной физической теории, что ускорило научный прогресс и технологические инновации во многих областях.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обобщения Кеплера Ньютоном для науки и общества
</a:t>
            </a:r>
            <a:endParaRPr lang="en-US" sz="187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241450" y="929948"/>
            <a:ext cx="46611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объединение опыта и теории для роста науки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2241450" y="1648750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Ньютона обобщили эмпирические правила Кеплера, создав прочную математическую основу. Это фундаментальное достижение сформировало ключевые направления современной физики, астрономии и космологии.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2026-05-08T00:48:40Z</dcterms:created>
  <dcterms:modified xsi:type="dcterms:W3CDTF">2026-05-08T00:48:40Z</dcterms:modified>
</cp:coreProperties>
</file>