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пустыни и тундры — царство холода, ветра и короткого лета.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пустыни и тундры: природные зоны холода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эти природные зоны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пустыни встречаются в Арктике и Антарктиде, а тундра тянется широкой полосой вдоль северных окраин Евразии и Северной Америки. Высокая широта, полярная ночь и океанические ветры сильнее всего влияют на климат.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ледяных пустынях часто бывает ниже −30 °C, а летом температура почти не поднимается выше 0 °C. Холод держится долго, поэтому таяние поверхностного льда минимально.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мало: обычно менее 250 мм в год. Почти всё выпадает в виде снега, который накапливается и подолгу не исчезает, потому что тепла недостаточно для длительного прогрева.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ледяных пустынь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усиливают ощущение холода и мешают накоплению влаги. В итоге поверхность большую часть года остаётся покрытой льдом и снегом, а почва почти не успевает формироваться.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тундры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Безлесная равнина и низкая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безлесная равнина, где преобладают мхи, лишайники, карликовая берёза и ива. Сильный ветер и холод не дают растениям вырастать высокими, поэтому они стелются или растут низко.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оттаивание и вечная 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верхний слой почвы оттаивает, и тогда появляются болота, мелкие озёра и кочки. Зимой грунт снова промерзает, а ниже сохраняется вечная мерзлота, которая удерживает влагу у поверхности.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температур и осадков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теплее, поэтому часть влаги успевает превращаться в сезонные лужи, а не только лежит снегом.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условной шкале видно: тундра менее сурова, чем ледяные пустыни, но всё равно остаётся холодной природной зоной.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визуализация по описанным признакам: зимой ниже −30 °C и осадков &lt;250 мм (ледяные пустыни), в тундре температуры немного выше и влаги больше (точные значения зависят от региона).
</a:t>
            </a:r>
            <a:endParaRPr lang="en-US" sz="9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557650"/>
            <a:ext cx="4348200" cy="3146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ледяных пустынь и тундры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пяти критериям показывает, почему в тундре жизнь более разнообразна.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увеличение тепла и доступной влаги поддерживает больше растений и, как следствие, больше животных в тундре.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описание природных зон (обобщённые признаки).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тундровый ландшафт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причин: температура → состояние грунта → вода у поверхности → растительный покров и поведение животных.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вечная мерзлота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почвы содержат мало питательных веществ и формируются медленно. Низкая температура и короткое лето не дают остаткам растений быстро разлагаться и накапливаться.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почвы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ледяных пустынях почвенный слой почти не образуется. Поверхность состоит из льда, снега, камней и обломков пород, а грунт часто переморожен или неподвижен.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отсутствующий слой в ледяных пустынях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мерзлоты и тонкого оттаивающего слоя растения получают воду и питательные вещества близко к поверхности. Поэтому растительность остаётся низкорослой и медленно растущей.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ограничены глубиной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— это слой земли, который остаётся замёрзшим много лет подряд. В некоторых районах он существует сотни и тысячи лет, поэтому корни не могут уйти глубоко.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сурового климата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холоде лишайники выживают там, где почвы почти нет. Они цепляются за камни и используют слабую влагу от снега и туманов. В ледяных пустынях такие растения особенно заметны на открытых, защищённых участках.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лишайник «держится» на камнях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берёзы и ивы в тундре держатся ближе к земле. Так им проще защищаться от ветра и меньше терять тепло. За короткое лето они успевают пройти важные этапы развития и накопить силы до следующей зимы.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Тундровая берёза и ива: растут низко, зато успевают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 и ледяных пустынь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больше видов наземных животных, потому что летом появляются корма и приоткрывается верхний слой почвы.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животных заметно различается по природной зоне: одни приспособлены к арктическим льдам и побережьям, другие — к тундровым ландшафтам, третьи — к Антарктиде.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на основе перечня видов из учебного описания природных зон (значения условные, без привязки к численности).
</a:t>
            </a:r>
            <a:endParaRPr lang="en-US" sz="11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и плотный слой жира помогают сохранять тепло, а компактное тело уменьшает потери энергии. У многих видов форма и поведение подобраны так, чтобы меньше расходовать силы в мороз.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животных светлая или “снежная” окраска делает их менее заметными на льду и снегу. Камуфляж помогает прятаться от хищников и успешнее искать пищу.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холоду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поддерживают жизнь сезонными миграциями на большие расстояния. Кочёвки и перелёты совпадают с появлением пищи и изменением погоды, снижая риск остаться без корма.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одни звери уходят в спячку, другие кочуют в поисках кормов. Нередко образуются стада: так легче согреться, а также проще находить места с доступной добычей.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тундре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живут коренные народы Севера, для которых важны оленеводство, рыболовство и охота. Поселения здесь редкие, поэтому каждый сезон меняет маршрут хозяйственных работ и повседневную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часто зависит от зимников, снегоходов, вездеходов и вертолётов. В холодное время особенно значимы тёплые дома, запас топлива, защита от ветра и правильная зимняя одежда.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100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на Севере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виды деятельности ведут в северных районах, какие выгоды они дают и почему требуют особой осторожности из‑за уязвимости природной среды.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ресурсы дают высокую экономическую ценность, но любые работы быстро повреждают моховой покров и грунт, а восстановление обычно идёт очень медленно.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текста задания (обобщённо, без привязки к конкретным годам и регионам).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для тундры и ледяных пустынь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с потеплением климата, таянием вечной мерзлоты и сокращением мест обитания. В Арктике изменения заметнее, потому что температура растёт быстрее, чем в среднем по планете.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опасны уменьшение кормовой базы и сбои привычных миграций. Если сезонные условия меняются, добыча может появляться позже или в других местах, и животным труднее выжить.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разрушается, грунт начинает проседать: появляются трещины и повреждаются дороги, трубопроводы и здания. Это ухудшает условия жизни людей и усложняет уход за инфраструктурой.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тундра особенно уязвима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потеплением меняются не только растения, но и насекомые: их “окно активности” сдвигается, поэтому нарушаются пищевые цепочки и время кормления животных.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умеренное потепление усиливает сезонные изменения: глубже оттаивает верхний слой почвы, быстрее разрушается мерзлота, и тундровый ландшафт становится нестабильным.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за Арктикой (точные численные значения зависят от региона; на графике показана условная динамика).
</a:t>
            </a:r>
            <a:endParaRPr lang="en-US" sz="11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таяния вечной мерзлоты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изменений, описанная в тексте: от потепления воздуха к разрушению грунта и социально‑экологическим последствиям.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зоны живут в холодном климате: сильные ветры, долгие зимы и бедность видов усложняют жизнь. Ледяные пустыни почти целиком покрыты льдом и снегом, а тундра получает шанс на летнее оттаивание.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двух природных зон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простое: тундра — холодная, но живая природная зона, где процессы идут по сезону. Ледяные пустыни из‑за почти постоянного льда и снега остаются гораздо более “пустынными” по жизни.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выглядит живее: летом немного теплее, верхний слой почвы частично открывается, и потому растений и животных больше. Однако почва всё равно остаётся ограничивающим фактором — леса не успевают формироваться.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полярные зоны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отслеживают облачность, температуру, состояние льда и снежного покрова с помощью спутников. Это помогает сравнивать сезоны и замечать изменения до того, как они станут заметны на земле.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над снегом: картина погоды в деталях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Бурение дает ледяные керны — цилиндры льда, где сохраняются следы прошлых эпох. В них находят пыль, пузырьки воздуха и частицы снега, чтобы понять, каким был климат раньше.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Бурение льда и “архив” древнего климата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исследователи измеряют скорость таяния мерзлоты и наблюдают, как меняется растительность. Дополнительно изучают перемещение животных и то, как меняются условия для их питания.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под контролем: полевые измерения в тундре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92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северные экосистемы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подходы к охране: от строгих территорий до контроля техники и регулярных измерений мерзлоты. Их цель — снизить вред и вовремя замечать опасные изменения.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работает лучше всего в комплексе: защита территории, регулирование деятельности человека и постоянное наблюдение помогают уменьшать ущерб и предотвращать кризисы.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текста задания (обобщённо).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пустыни и тундры показывают, как жизнь выживает в холоде и ветре. При этом обе зоны особенно уязвимы: потепление и хозяйственная нагрузка меняют их будущее. Сохранение северных территорий — ключ к устойчивости природы.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сейчас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2026-05-11T16:19:35Z</dcterms:created>
  <dcterms:modified xsi:type="dcterms:W3CDTF">2026-05-11T16:19:35Z</dcterms:modified>
</cp:coreProperties>
</file>