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5656" y="0"/>
            <a:ext cx="639588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животных: от клеток до систем органов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 клетки к сложному организму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живут в воде, на суше, в воздухе и в почве, поэтому их органы и системы устроены по-разному. Но задачи у всех похожие: защищаться, двигаться, питаться, дышать и реагировать на изменения среды.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так разные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92" y="1026325"/>
            <a:ext cx="2764717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тела животного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растений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животных клетках нет клеточной стенки и хлорофилла. Поэтому животные не могут создавать органические вещества из света и получают их готовыми с пищей.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Строительный материал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животного построено из клеток. Каждая клетка имеет мембрану, цитоплазму и ядро, а вместе клетки образуют ткани, из которых затем формируются органы и системы органов.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клетки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клетки у животных различаются по форме и роли, именно они составляют основу всего организма. Понимание строения клетки помогает объяснить работу тела в целом.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объединяются в ткани, ткани — в органы, а органы — в системы органов. Такая организация позволяет телу работать согласованно и выполнять сложные жизненные функции.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главных типа тканей отличаются строением и функциями.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ткани выполняют разные задачи, но работают вместе и обеспечивают жизнедеятельность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животных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покровы: защита и связь со средой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3775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чешуя, перья, шерсть и хитиновый покров защищают тело от повреждений, микробов, холода и потери воды. Без такого барьера животным было бы труднее выживать.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53775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барьер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21189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шерсть помогает удерживать тепло, а у птиц перья не только защищают тело, но и участвуют в полёте. Это делает покровы особенно важными для активной жизни.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221189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604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 рисунок на покровах помогают животным сливаться с фоном. Такая незаметность особенно полезна тем, кто прячется от хищников или подкрадывается к добыче.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388604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56018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у некоторых видов служит сигналом опасности. Она предупреждает хищников, что животное может быть ядовитым, неприятным на вкус или опасным для нападения.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556018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врагов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7234329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покровы не только защищают, но и помогают приспосабливаться к климату, способу передвижения и образу жизни. Поэтому у разных животных они устроены по-разному.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7234329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средой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опоры связан с образом жизни животного: активным видам нужен более прочный и удобный для движения каркас.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структуры различаются, но каждая помогает телу сохранять форму, двигаться и приспосабливаться к 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у разных групп животных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 движение животных
</a:t>
            </a:r>
            <a:endParaRPr lang="en-US" sz="2666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мышц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способны сокращаться и расслабляться. Именно это движение их волокон приводит в движение части тела, позволяет менять положение и выполнять внутренние движения.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 наружный скелет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движение обеспечивают мышцы, прикреплённые к наружному скелету. Такой способ помогает быстро бегать, прыгать и летать, но требует периодической линьки.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и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позвоночных мышцы работают вместе с внутренним скелетом. Это делает движения более разнообразными и позволяет телу сохранять форму даже при большой массе.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мышц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выделяют гладкие, поперечнополосатые и сердечную мышцы. Каждая из них работает по-своему и отвечает за определённые действия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 теле животного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органов пищеварительной системы и их основная роль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 животных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получают кислород из воды с помощью жабр. Этот способ особенно хорошо подходит для жизни в водной среде, где растворённый кислород нужно извлекать постоянно.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в воде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мелких и малоактивных животных обмен газов может происходить через поверхность тела. Но чем активнее животное, тем важнее более совершённая дыхательная система.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через тело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кислород поступает по системе трахей прямо к тканям. Поэтому их кровь не переносит кислород так, как это происходит у позвоночных.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Трахеи у насекомых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млекопитающих, птиц, пресмыкающихся и земноводных основную роль в дыхании играют лёгкие. Они позволяют эффективно обменивать газы в воздухе.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на суше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и транспорт веществ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52600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к органам кислород, питательные вещества и гормоны, а также уносит продукты обмена. Благодаря этому клетки получают всё необходимое для работы.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852600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переносит кровь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966718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позвоночных кровеносная система помогает быстро распределять вещества по телу и поддерживать согласованную работу органов. Это особенно важно при активном образе жизни.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96671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кровеносной системы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080457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один круг кровообращения, а у земноводных, пресмыкающихся, птиц и млекопитающих — два. Два круга делают транспорт веществ более эффективным.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08045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два круга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7194575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кровь не переносит кислород как у позвоночных, потому что дыхание обеспечивается трахейной системой. Это показывает, что разные группы животных решают одни задачи по-разному.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7194576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насекомых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116818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основных типа опоры у животных и их связь с образом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Наружный, внутренний и гидроскелет по-разному решают одну задачу — поддерживают тело. Выбор типа опоры зависит от среды, размеров и подвижности животного.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биология, 8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опорных структур животных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81" y="1652950"/>
            <a:ext cx="373538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71733"/>
            <a:ext cx="438000" cy="389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принимает сигналы из внешней среды и сразу передаёт их к нужным органам. Это помогает животному быстро менять поведение, избегать опасности и реагировать на изменения вокруг.
</a:t>
            </a:r>
            <a:endParaRPr lang="en-US" sz="1205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организмом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координирует движения, работу мышц и внутренних органов. У более простых животных сеть нервных клеток устроена проще, а у сложных форм есть узлы или трубчатая нервная система.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органы слуха, обоняния, вкуса и осязания собирают сведения о мире. Благодаря им животное находит пищу, распознаёт препятствия и ориентируется в своей среде обитания.
</a:t>
            </a:r>
            <a:endParaRPr lang="en-US" sz="1262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выживание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нервной системы и органов чувств делает поведение целесообразным. Животное вовремя получает информацию, выбирает нужное действие и лучше приспосабливается к условиям жизни.
</a:t>
            </a:r>
            <a:endParaRPr lang="en-US" sz="1098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 органы чувств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шло по пути специализации: разные части тела начали выполнять разные задачи, а согласованная работа стала точнее и эффективнее.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организации, тем лучше животное справляется с движением, питанием, дыханием и сложным поведением.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усложняется строение животных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рыбы похоже на каплю: вода легче обтекает его, и животное тратит меньше сил на движение. Плавники помогают поворачивать и сохранять равновесие, а жабры обеспечивают дыхание прямо в воде.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в 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крылья, перья и лёгкий скелет работают вместе. Такая особенность помогает не только летать, но и сохранять тепло, поэтому перьевой покров важен и для полёта, и для жизни в разных климатических условиях.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под 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жизнь требует особого строения тела. У крота короткие мощные лапы, которыми удобно раздвигать почву, а вытянутое тело облегчает передвижение в узких ходах. Глаза у него небольшие, потому что свет под землёй почти не нужен.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среде обитания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влияет на строение тела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биологии: связь условий среды, строения организма и образа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животных новый организм возникает после слияния половых клеток. Такой способ обеспечивает наследственное разнообразие потомства и помогает видам лучше приспосабливаться к изменениям среды.
</a:t>
            </a:r>
            <a:endParaRPr lang="en-US" sz="1124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потомство может появляться без участия двух родителей. Этот способ встречается реже, но позволяет быстро увеличивать численность при благоприятных условиях.
</a:t>
            </a:r>
            <a:endParaRPr lang="en-US" sz="1127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детёныша уже есть основные черты взрослого животного. Он растёт, становится крупнее и постепенно достигает зрелости, не проходя через резкую перестройку тела.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 превращением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сильно отличается от взрослой особи и часто живёт иначе. Так развиваются насекомые и лягушка: головастик сначала дышит в воде, а затем превращается во взрослое животное.
</a:t>
            </a:r>
            <a:endParaRPr lang="en-US" sz="1184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животных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169" y="2477750"/>
            <a:ext cx="443676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отличия двух больших групп животных и их связь со строением тела.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усиливает опору, защищает нервную систему и помогает телу двигаться более активно и точно.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и беспозвоночные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движения связан с определённым набором признаков тела: формой конечностей, силой мышц, массой тела и особенностями скелета.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строение соответствует способу передвижения, тем экономнее и эффективнее животное перемещается в своей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передвижения животных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животного мира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 млекопитающим и имеет те же основные системы органов, что и другие животные: опорно-двигательную, дыхательную, пищеварительную, кровеносную и нервную.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животными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не отменяют родства человека с другими животными. Общий план строения напоминает о единстве живой природы и о происхождении человека.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признаки человека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Прямохождение, развитый головной мозг, речь и точные движения рук сделали человека способным к сложному труду, общению и сознательному изменению окружающего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строении животных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животного устроено как единая система: клетки, ткани, органы и системы органов работают вместе. Их особенности связаны со средой жизни, способом движения и питания.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2026-06-01T10:26:50Z</dcterms:created>
  <dcterms:modified xsi:type="dcterms:W3CDTF">2026-06-01T10:26:50Z</dcterms:modified>
</cp:coreProperties>
</file>