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общая характеристика и ключевые темы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 величине континент с богатой культурой и важной ролью в мире.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Африки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колыбель древних цивилизаций и империй, пережившая колонизацию и путь к независимости. Эти процессы заложили основу её современного развития.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разнообразие континента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30,3 миллиона км² и отличается разнообразием климатов от Сахары до тропических лесов. Это влияет на условия жизни и культуры народов.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климатические зоны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континента формирует разнообразие флоры и фауны, а также определяет особенности сельского и промышленного хозяйства в разных регионах.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хозяйство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60% населения Африки — молодые люди, что влияет на экономику, образование и потребности в социальных услугах.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моложе 25 лет, что создаёт потенциал для роста и инноваций.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7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Африки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проживает около 3000 этнических групп и более 2000 языков. Это создает уникальное культурное богатство и разнообразие традиций, музыки и обычаев.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этнических групп и языков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религии и способы ведения хозяйства отражают адаптацию народов к природным условиям и историческому опыту, сохраняя культурную идентичность.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хозяйственные традиции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Нигеро-конголезская, афразийская, нило-сахарская и койсанская языки распространяются по разным регионам, формируя основу общения и культурных связей между народами.
</a:t>
            </a:r>
            <a:endParaRPr lang="en-US" sz="1187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семьи континента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 основа экономики Африки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обладает большими запасами нефти, золота, алмазов, меди и других полезных ископаемых, которые составляют основу экспорта и доходов многих стран.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добычи — Нигерия, ЮАР, Ангола и ДР Конго — обеспечивают работу промышленности и влияют на экономическое развитие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показатели по регионам Африки (2022)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ВВП, уровень бедности и индекс человеческого развития в основных регионах.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 значительные различия в уровне развития и благосостояния между регионами континента.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развития ООН, 2022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для развития Африки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Неравное распределение богатства усугубляет социальное неравенство и ограничивает доступ к ресурсам и услугам.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коррупции снижает эффективность управления и доверие к государственным институтам.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создает риски для инвестиций и общественного порядка.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инфраструктура в транспортной и энергетической сферах тормозит экономический рост и улучшение качества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Африканский союз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2002 года 55 государств координируют политику и развивают проекты для укрепления экономического и социального потенциала континента.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 объединяет страны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AFCFTA способствует расширению торговли и связей между странами, упрощая обмен товарами, услугами и инвестициями.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зона свободной торговли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промышленность в Африке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Нигерия, Алжир, Ливия и Ангола — крупнейшие производители нефти, обеспечивающие значительную часть доходов своих стран.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добывающей отрасли способствует экономическому росту, но требует устойчивого управления ресурсами и социальной ответственности.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Ботсвана, ЮАР и Намибия лидируют в добыче алмазов и драгоценных металлов, поддерживая экспорт и создание рабочих мест.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и цифровизация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более 477 миллионов африканцев использовали мобильные телефоны, что составляет значительную часть населения. Развитие связности стимулирует информационный обмен и коммуникации по всему континенту.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стартапам, особенно в Кении, Нигерии и Египте. Они внедряют мобильные платежи, образовательные платформы и цифровые услуги, что способствует развитию экономики и улучшению качества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стран Африки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континента усиленно развивается за счет роста внутреннего потребления и экспорта природных ресурсов.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устойчивый рост ВВП, подтверждающий прогресс в экономическом развитии многих стран Африки.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развития ООН, 2022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продовольственная безопасность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обеспечивает доходы почти 60% населения Африки, играя важнейшую роль в экономике и кормлении населения. Основные культуры включают кофе, какао, арахис и кукурузу.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экспортеры применяют современные технологии: системы орошения, улучшенные сорта и механизацию, что повышает урожайность и укрепляет продовольственную безопасность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 логистическая инфраструктура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развитие магистралей и новых железнодорожных линий, например, маршрута Аддис-Абеба — Джибути. Это расширяет возможности перевозок и улучшает доступ к рынкам.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Транс-Африканские автомагистрали и железные дороги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Танзании, Марокко и Египта модернизируются, что облегчает экспорт сырья и стимулирует международную торговлю, снижая затраты на логистику.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портовых комплексов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вызовы урбанизации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 — самый населённый город Африки, где живёт более 20 миллионов человек. Быстрая урбанизация стимулирует развитие торговли и образования, но создаёт проблемы с жильём и инфраструктурой.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 — мегаполис с миллионами жизней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сталкивается с необходимостью модернизации дорог, водоснабжения и здравоохранения. Город активно инвестирует в развитие жилых районов и транспортных систем для комфортной жизни жителей.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задачи Каира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инвестиции и их влияние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Африка привлекла 83 миллиарда долларов иностранных инвестиций, что подчеркивает растущий интерес к континенту со стороны мировых экономик.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способствуют созданию рабочих мест, технологии и модернизации производств, что вносит вклад в ускорение экономического роста.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страны-инвесторы — Китай, ЕС и США — вкладывают средства в энергетику, инфраструктуру и телекоммуникации, стимулируя современное развитие отраслей.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человеческого капитала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образовательных инициатив и университетов, направленных на повышение уровня грамотности и подготовку квалифицированных специалистов.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цифровых технологий в образование расширяет доступ к знаниям и помогает адаптировать учебные программы под современные требования рынка.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African Leadership Academy в ЮАР и Ashesi University в Гане способствует развитию лидерских качеств и инновационного мышления среди молодежи.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год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здравоохранении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в Африке за последние 30 лет выросла с 49 до 64 лет благодаря улучшению медобслуживания и профилактике болезней.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мобильных медицинских технологий расширяет доступ к медицинской помощи, особенно в удалённых районах, улучшая диагностику и лечение.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вакцинационные программы значительно снизили детскую смертность, повысив уровень выживаемости среди самых маленьких жителей континента.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устойчивое развитие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6500" y="15773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страдает от засух, опустынивания и лесных вырубок — до 4 миллионов гектаров леса исчезают ежегодно. Это угрожает экосистемам и местному населению.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6500" y="3176925"/>
            <a:ext cx="3809700" cy="11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продвигают восстановление лесов и внедрение зелёной энергетики, включая солнечные электростанции в Египте и Марокко при поддержке ООН и банка Африки.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Африки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развивается динамично, сочетая рост экономики и технологии с вызовами инфраструктуры и экологии. Ключевыми станут инвестиции в инновации, образование и совместные проекты континента.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2026-05-10T15:23:24Z</dcterms:created>
  <dcterms:modified xsi:type="dcterms:W3CDTF">2026-05-10T15:23:24Z</dcterms:modified>
</cp:coreProperties>
</file>