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как служебная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Связующее звено речи: союз помогает соединять мысли и строить смысл.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делают речь связной и точной. В 7 классе их особенно важно узнавать в сложных предложениях, чтобы понимать смысл связей, правильно расставлять запятые и выражать более сложные мысли без путаницы.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союзы важны в 7 классе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союз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5821050" y="2336425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Служебная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не называет предметы, признаки или действия. Его задача — соединять слова, однородные члены и части сложного предложения, помогая высказыванию звучать целостно и логично.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5821050" y="3801800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изменяется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относятся к неизменяемым словам: они не склоняются, не спрягаются и не образуют форм. Поэтому при разборе предложения их определяют не по окончанию, а по роли в связи частей.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821050" y="5267175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отвечает на 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нельзя заменить вопросом, как самостоятельные части речи. Он не является членом предложения, а только показывает, как связаны между собой его части или отдельные слова.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5821050" y="6732550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союзов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встречаются союзы и, а, но, или, потому что, чтобы, если, когда. Они помогают передавать добавление, противопоставление, выбор, причину, условие и цель.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5821050" y="8197925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грамматике союз рассматривают как служебную и неизменяемую часть речи. Это важно для синтаксического разбора, потому что именно союз помогает понять строение предложения.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соединяют разные элементы речи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74340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может связывать два отдельных слова, например: брат и сестра. В таком случае он показывает, что оба слова равноправны и входят в одно смысловое сочетание.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709257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однородных членов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соединяют однородные члены предложения: быстро и аккуратно, читать и обсуждать, весёлый, но уставший. Благодаря этому перечисление звучит естественно и понятно.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1262492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может соединять части сложного предложения, например: Я остался дома, потому что шёл дождь. Здесь союз показывает, почему произошло действие и как связаны события.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7 класс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разряды союзов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различаются по значению и по тому, какие части речи и предложения они связывают.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союзы связывают равноправные части, а подчинительные показывают зависимость одной части от другой.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союзы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добавления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союзы показывают, что к одному факту добавляется другой. Они помогают перечислять действия, признаки или предметы, не нарушая логики и плавности высказывания.
</a:t>
            </a:r>
            <a:endParaRPr lang="en-US" sz="2801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«и»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этой группе употребляется союз и. Он соединяет слова и части предложений, обозначая одновременность действий или простое перечисление без противопоставления.
</a:t>
            </a:r>
            <a:endParaRPr lang="en-US" sz="2962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дождь усиливались. На уроке мы читали, писали и обсуждали текст. В обоих примерах союз помогает объединить действия или признаки в одно цельное сообщение.
</a:t>
            </a:r>
            <a:endParaRPr lang="en-US" sz="3000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«да»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да в значении и встречается реже и часто звучит более книжно или разговорно. По смыслу он почти не отличается от союза и, если выражает соединение.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Противительные союзы
</a:t>
            </a:r>
            <a:endParaRPr lang="en-US" sz="4500" dirty="0"/>
          </a:p>
        </p:txBody>
      </p:sp>
      <p:sp>
        <p:nvSpPr>
          <p:cNvPr id="8" name="Text 2"/>
          <p:cNvSpPr txBox="1"/>
          <p:nvPr/>
        </p:nvSpPr>
        <p:spPr>
          <a:xfrm>
            <a:off x="5821050" y="2336425"/>
            <a:ext cx="117813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противопоставления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Противительные союзы показывают различие, контраст или ограничение. Они помогают увидеть, что одна часть предложения не просто добавляет новую мысль, а сопоставляется с другой.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5821050" y="4823450"/>
            <a:ext cx="117813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«а»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Союз, а часто соединяет два признака или два сообщения без резкого контраста. Например: день тёплый, а ветреный. Здесь заметно сопоставление, а не сильное противопоставление.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821050" y="7310475"/>
            <a:ext cx="117813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«но» и «зато»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Союз, но обычно выражает более явное противопоставление, а зато передаёт значение компенсации. Пример: работа была сложная, зато полезная. Такой союз помогает увидеть положительный итог.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 союзы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варианта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или и либо показывают, что нужно выбрать один из нескольких вариантов. Они часто встречаются в вопросах, предложениях с выбором и заданиях с альтернативой.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нескольких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 союзы показывают, что ситуация не одна, а имеет разные возможности или меняется во времени. Это помогает точнее описывать событие и его развитие.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то…то помогает передать повторяющуюся смену событий или признаков. Он делает речь более выразительной, когда происходит постоянное чередование.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союз в предложении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синтаксическом анализе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 придаточная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связывают главную и придаточную части сложного предложения. Они показывают, что одна часть зависит от другой и объясняет её смысл.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подчинительным союзам относятся потому что, когда, если, чтобы, хотя. Эти слова часто встречаются в учебных текстах и помогают строить более точные и содержательные высказывания.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союзы могут указывать на причину, время, условие, цель, уступку или следствие. Благодаря этому предложение передаёт не только факт, но и отношение между событиями.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сложном предложении с подчинительным союзом смысл раскрывается только полностью. Если убрать одну часть, связь между событиями станет непонятной или неполной.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обобщение по учебным и бытовым текстам.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союзы встречаются чаще всего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союзов встречается почти в каждом тексте: от коротких реплик до развернутых ответов и пересказов.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простые союзы связи и противопоставления; они помогают строить речь быстро и понятно.
</a:t>
            </a:r>
            <a:endParaRPr lang="en-US" sz="4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запятая может изменить интонацию и помешать верно понять смысл предложения.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тема «Запятая в сложном предложении».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ошибка в пунктуации способна сделать сложное предложение трудным для чтения и анализа.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0" y="2805935"/>
            <a:ext cx="6835800" cy="6321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497200" y="852250"/>
            <a:ext cx="6835800" cy="16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союзные слова
</a:t>
            </a:r>
            <a:endParaRPr lang="en-US" sz="4500" dirty="0"/>
          </a:p>
        </p:txBody>
      </p:sp>
      <p:sp>
        <p:nvSpPr>
          <p:cNvPr id="13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только соединяет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связывает однородные члены или части сложного предложения, но сам не бывает членом предложения и не отвечает на вопрос.
</a:t>
            </a:r>
            <a:endParaRPr lang="en-US" sz="3000" dirty="0"/>
          </a:p>
        </p:txBody>
      </p:sp>
      <p:sp>
        <p:nvSpPr>
          <p:cNvPr id="14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Союзное слово несёт роль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Союзное слово не только соединяет части, но и выполняет синтаксическую функцию в придаточной части, поэтому его можно проверить вопросом.
</a:t>
            </a:r>
            <a:endParaRPr lang="en-US" sz="3000" dirty="0"/>
          </a:p>
        </p:txBody>
      </p:sp>
      <p:sp>
        <p:nvSpPr>
          <p:cNvPr id="15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для разбора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синтаксическом разборе это различие помогает точно определить тип придаточного предложения и поставить нужные знаки препинания.
</a:t>
            </a:r>
            <a:endParaRPr lang="en-US" sz="3000" dirty="0"/>
          </a:p>
        </p:txBody>
      </p:sp>
      <p:sp>
        <p:nvSpPr>
          <p:cNvPr id="16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формы — разная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который, где, куда, когда, откуда часто выступают союзными словами, хотя по виду напоминают обычные связующие слова.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474602"/>
            <a:ext cx="8493000" cy="23105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 союзное слово: главное различие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одно и то же по форме слово может выполнять разные функции в предложении.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 — в синтаксической роли: союз только соединяет, а союзное слово ещё и является членом предложения.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 литературе и повседневной речи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союзы помогают не обрывать мысль и делать фразу плавной. Благодаря им собеседник сразу понимает, что именно добавляется, сравнивается или уточняется. Без союзов речь звучала бы слишком коротко и разрозненно.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звучит естественно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союзы управляют ритмом: ускоряют действие, создают контраст, показывают поворот сюжета. Один короткий союз может резко изменить настроение абзаца и сделать эпизод более выразительным для читателя.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пишут художники слова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странице книги союзы легко заметить между репликами, описаниями и событиями. Если выделить и, но, если, потому что, когда, чтобы, станет видно, как они связывают части текста и помогают ему звучать цельно.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с выделенными словами
</a:t>
            </a:r>
            <a:endParaRPr lang="en-US" sz="26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составленные по теме урока русского языка.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союзы меняют смысл предложения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примерах говорится о дожде и доме, но отношение между частями меняется.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союза определяет смысл связи: добавление, противопоставление или условие превращают похожие фразы в разные высказывания.
</a:t>
            </a:r>
            <a:endParaRPr lang="en-US" sz="4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7025" y="2915264"/>
            <a:ext cx="303075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не всегда различают союз и союзное слово что, хотя от этого зависит разбор предложения и постановка вопроса.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слове «что»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пропускают запятую перед союзом в сложном предложении или ставят её там, где одиночный союз и не требует отделения.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 запятой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Союзы, а и, но нередко воспринимают как одинаковые, хотя, а чаще просто сопоставляет, а, но выражает более заметное противопоставление.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1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Схожие, но не одинаковые союзы
</a:t>
            </a:r>
            <a:endParaRPr lang="en-US" sz="3119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конструкциях и…и, то…то, или…или важно увидеть повтор и правильно определить границы однородных членов или частей предложения.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союзы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союза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 материалам школьного курса русского языка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122608"/>
            <a:ext cx="9042900" cy="42421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составленные по теме урока русского языка.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их значения на примерах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грамматическая роль союза может передавать разные смысловые отношения между частями предложения.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союзу можно быстро понять, как связаны части предложения: добавляются ли факты, сопоставляются ли они или объясняются.
</a:t>
            </a:r>
            <a:endParaRPr lang="en-US" sz="4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помогает собрать мысль воедино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делают речь связной и точной: соединяют слова, показывают отношения между частями предложения и помогают правильно расставлять запятые. Чем увереннее ученик распознаёт союзы, тем легче ему читать, писать и разбирать сложные предложения.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2026-05-28T16:00:22Z</dcterms:created>
  <dcterms:modified xsi:type="dcterms:W3CDTF">2026-05-28T16:00:22Z</dcterms:modified>
</cp:coreProperties>
</file>