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Океан, климат и расстояния формируют жизнь всего региона.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Австралии и Океании: как природа влияет на жизнь людей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расположены далеко от других материков. Здесь огромные пространства занимает океан, а жизнь людей сосредоточена на побережьях, в портовых городах и на островах, связанных морем и воздухом.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далёких берегов и островов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Австралии и Океании: большие различия
</a:t>
            </a:r>
            <a:endParaRPr lang="en-US" sz="3144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 малые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и Новой Зеландии живут миллионы людей, а на многих островах население измеряется лишь тысячами. Поэтому регион резко отличается по плотности и размеру населённых пунктов.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жить удобнее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большинстве островов и в Австралии люди выбирают места, где проще добывать воду, строить дороги и поддерживать связь с другими территориями. Поэтому побережья заселены заметно сильнее внутренних районов.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Папуа—Новой Гвинеи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Папуа—Новая Гвинея выделяется среди островных стран большим населением и множеством небольших поселений. Люди там живут в разных природных условиях, поэтому расселение остаётся очень разнообразным.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территории заселены очень густо, особенно побережья и островные центры, а другие почти пустуют. На распределение населения влияют сухой климат, горы, нехватка воды и удалённость от крупных путей.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по-разному заселены страны региона: от миллионов жителей до небольших островных сообществ.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территории — Австралия и Папуа—Новая Гвинея; малые островные государства заметно уступают им по численности.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населения: World Bank / UN, 2023–2024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людей больше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прибрежное расселение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Австралии живёт в прибрежной полосе, где находятся Сидней, Мельбурн, Брисбен, Перт и Аделаида. Здесь удобнее работать, учиться, торговать и пользоваться транспортом.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океана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материка заселён гораздо слабее. В засушливых районах мало постоянных источников воды, поэтому поселения встречаются реже, а расстояния между ними очень велики.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люди чаще поселяются у моря. Это помогает заниматься рыболовством, принимать суда, продавать продукцию и поддерживать связь с соседними островами и внешним миром.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островах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и небольшие прибрежные посёлки показывают, как по-разному люди приспосабливаются к природе. В одном случае важны инфраструктура и услуги, в другом — близость к берегу и порту.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ландшафтов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629857"/>
            <a:ext cx="5955300" cy="34680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населения стран региона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региона по расселению населения
</a:t>
            </a:r>
            <a:endParaRPr lang="en-US" sz="3178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меняют форму расселения в разных странах Австралии и Океании.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влияние океана, рельефа и климата, тем больше население тяготеет к побережьям и удобным для жизни участкам.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жизнь людей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 в центре Австралии ограничивают строительство, сельское хозяйство и транспорт. Поэтому города, дороги и фермы сосредоточены там, где легче получить воду и защититься от жары.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районы материка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региона подстраивают быт под природу: выбирают удобные места для поселений, развивают порты и аэропорты, а также используют строительство, которое помогает справляться с жарой и сильными ветрами.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людей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островов морской путь остаётся главным способом доставки товаров. Если корабли и паромы задерживаются, это сразу влияет на питание, торговлю и повседневную жизнь жителей.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мало земли, а побережья часто страдают от штормов и наводнений. Люди стараются строить жильё и хозяйственные постройки так, чтобы они выдерживали сильный ветер и влажный климат.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островов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формирует жизнь людей в Австралии и Океании
</a:t>
            </a:r>
            <a:endParaRPr lang="en-US" sz="2853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климат и рельеф влияют на расселение, занятия и транспорт.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61853"/>
            <a:ext cx="276900" cy="22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народы Австралии и Океании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Австралии, маори, папуасы и полинезийские народы сохраняют свои обычаи и представления о мире. Их культура формировалась в тесной связи с морем, землёй и природными циклами.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общинах до сих пор используются местные языки, передающие знания о природе и истории народа. Они помогают сохранять память о предках и поддерживать связь поколений.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 танцы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танцы, песни и ритуалы нередко связаны с охотой, морем, урожаем и важными событиями жизни. Через них люди выражают уважение к общине и окружающему миру.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 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мифах, узорах и преданиях часто встречаются вода, небо, животные и священные места. Для многих народов они не просто часть пейзажа, а основа культурной памяти.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Хака у маори — это не просто танец, а способ показать сплочённость, решимость и уважение к своей истории. Его движения, голос и ритм создают сильное эмоциональное впечатление. Важно, что хака связана с традициями народа и передаётся из поколения в поколение.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Хака: танец силы и единства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аборигенов Австралии особое значение имеют рисунки на скалах, символические узоры и устные предания. Через изображения люди передавали знания о местности, животных и важных событиях. Такое искусство помогает понять, как народ видел окружающий мир.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Рисунки, которые рассказывают историю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искусстве народов региона часто встречаются орнаменты, силуэты животных и символы природных сил. Они напоминают о том, что человек здесь всегда жил рядом с океаном, землёй и небом. Именно поэтому традиционное искусство выглядит не только красиво, но и очень содержательно.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земли, воды и неба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маори и аборигенов Австралии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языковое богатство показывает, насколько разнообразны народы Океании и как сильно различаются их традиции и история.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Ethnologue, 2024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51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800+
</a:t>
            </a:r>
            <a:pPr algn="ctr" indent="0" marL="0">
              <a:lnSpc>
                <a:spcPct val="120004"/>
              </a:lnSpc>
              <a:buNone/>
            </a:pPr>
            <a:r>
              <a:rPr lang="en-US" sz="87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75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насчитывается в Папуа—Новой Гвинее, поэтому регион отличается исключительным культурным многообразием.
</a:t>
            </a:r>
            <a:endParaRPr lang="en-US" sz="35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региона одни и те же отрасли имеют разное значение: на материке сильнее добыча и услуги, на островах — морская деятельность и туризм.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занимает наибольшую долю, а природные ресурсы и океан заметно определяют занятость населения.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о хозяйстве Австралии и островных государств Океании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населения региона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Австралии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поставляет на мировой рынок железную руду, уголь и золото. Эти ресурсы добывают в крупных карьерах и шахтах, а затем отправляют через морские порты в другие страны.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обширных пастбищах развиты овцеводство и скотоводство, а в более благоприятных районах выращивают пшеницу. Сельское хозяйство зависит от климата, поэтому особенно важно бережно расходовать воду.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услуги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Сиднее, Мельбурне и других крупных центрах сосредоточены банки, университеты, транспортные компании и предприятия. Именно города формируют основу сферы услуг и связывают экономику страны.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внешним миром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удалённости от многих рынков Австралии особенно нужны порты, аэропорты и надёжные транспортные линии. Они помогают вывозить сырьё, завозить товары и поддерживать торговлю с другими регионами.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островных государств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островов туризм — один из главных источников дохода. Гостей привлекают тёплый климат, пляжи, рифы и местная культура, а жители получают работу в гостиницах и экскурсионных службах.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из-за рубежа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заметную роль играют денежные переводы от работающих за границей родственников. Эти средства помогают оплачивать жильё, обучение, лечение и повседневные расходы.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небольших островах выращивают кокосы, бананы, таро и другие культуры, приспособленные к влажному тёплому климату. Часто продукция идёт не только на продажу, но и на местное потребление.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море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пищу, рабочие места и транспортные пути. Рыболовство важно для питания населения и для небольшого экспорта, особенно там, где мало земли для крупных сельскохозяйственных площадей.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отдыха на пляжах, туристов привлекают природные парки, дайвинг, пешие маршруты и знакомство с культурой коренных народов.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туристический поток обычно приходится на Австралию, но островные страны выигрывают за счёт уникальных природных ландшафтов и морских курортов.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данным и обзорам UN Tourism и национальных туристических ведомств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часть экономики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в океаническом регионе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968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связи между островами важны самолёты, паромы и грузовые суда. Они перевозят людей, продукты, топливо и почту, потому что морские расстояния часто слишком велики для обычных поездок.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642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островами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382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транспорта многие поселения оказались бы слишком изолированными. Поэтому связь здесь не только удобство, но и необходимое условие торговли, образования, медицинской помощи и повседневной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056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5175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особенно значимы длинные шоссе, железные дороги и крупные аэропорты. Они соединяют города, промышленные районы и порты, а также помогают преодолевать большие пустынные пространства.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849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Австралии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угрозы и расстояния осложняют жизнь людей
</a:t>
            </a:r>
            <a:endParaRPr lang="en-US" sz="2834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о природных условиях Австралии и Океании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охрана природы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загрязнения воды важно для рыболовства, здоровья людей и сохранения морских животных. Пластик и отходы особенно опасны для островных берегов и коралловых экосистем.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океан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дают убежище редким видам и защищают почвы от разрушения. Контроль вырубки помогает сохранять влагу, воздух и природное равновесие на островах и материке.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нуждается в охране, потому что кораллы чувствительны к потеплению воды и загрязнению. От состояния рифов зависят туризм, рыболовство и биоразнообразие.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рифов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и Океании живут уникальные животные, многие из которых встречаются только здесь. Их сохранение требует заповедников, бережного отношения к среде обитания и научного контроля.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Австралии и Океании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 различает Австралию и Океанию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различия в территории, населении и хозяйстве, а также общий признак региона — сильную зависимость жизни людей от природы.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крупнее и экономически разнообразнее, а Океания сильнее зависит от моря, климата и внешних связей.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показывают, как океан, климат и расстояния формируют расселение, хозяйство и культуру. Будущее региона зависит от бережного отношения к природе и уважения к традициям народов.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природа здесь связаны особенно тесно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2026-05-29T15:22:29Z</dcterms:created>
  <dcterms:modified xsi:type="dcterms:W3CDTF">2026-05-29T15:22:29Z</dcterms:modified>
</cp:coreProperties>
</file>