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естественного отбора: как меняются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отбор меняет признаки и направляет эволюцию?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естественного отбора появилась у Дарвина, а сегодня её описывают через изменение частот аллелей в популяции. Отбор действует на фенотип, но закрепляет те генотипы, которые лучше всего работают в конкретной среде.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Дарвина к современной генетике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действия естественного отбора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должны существовать различия, передающиеся потомкам. Без мутаций и рекомбинаций отбору не из чего «выбирать», а значит, эволюционные изменения не могут накапливаться.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Организмов рождается больше, чем может выжить при ограниченных ресурсах. Поэтому не все особи доживают до размножения, а конкуренция за пищу, пространство и партнёров становится постоянной.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проверяет признаки на полезность: выживают и оставляют потомство те, чьи особенности повышают жизнеспособность. Результат виден не у отдельной особи, а в изменении всей популяции.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отбор: сохранение оптимального признака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форма выгоднее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сохраняет уже удачное значение признака и устраняет крайние отклонения. В устойчивой среде именно «золотая середина» чаще всего обеспечивает наибольшую выживаемость.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постоянных условиях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отбор особенно заметен там, где среда долго остаётся относительно неизменной. Сформировавшийся признак уже хорошо соответствует требованиям жизни, поэтому резкие отклонения оказываются невыгодными.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 — масса новорождённых у человека, оптимальный размер кладки у птиц и средние размеры тела у многих млекопитающих. Во всех случаях крайности встречают больше трудностей.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популяция становится более однородной по признаку, но полностью изменчивость не исчезает. Отбор лишь сужает диапазон значений, оставляя наиболее устойчивый вариант.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крайние варианты встречаются реже, а доля особей со средним значением возрастает.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сужение распределения: популяция сохраняет оптимальный признак и теряет невыгодные отклонения.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признака; условные данные для наглядной иллюстрации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стабилизирующий отбор меняет распределение признака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 отбор помогает сохранять признаки, уже хорошо согласованные со средой. Благодаря этому популяция дольше остаётся жизнеспособной и меньше реагирует на случайные отклонения.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признаки, связанные с ростом, развитием и вынашиванием потомства. Слишком сильные отклонения часто нарушают работу организма, поэтому именно оптимальные значения получают преимущество.
</a:t>
            </a:r>
            <a:endParaRPr lang="en-US" sz="1292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Оптимум вместо максимума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выживания не всегда лучше максимальный показатель. Часто выигрывает промежуточный, наиболее сбалансированный вариант, который не создаёт дополнительных рисков и обеспечивает стабильный результат.
</a:t>
            </a:r>
            <a:endParaRPr lang="en-US" sz="1203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относительно постоянных условиях такой отбор снижает вероятность резких биологических нарушений. Популяция становится более приспособленной к уже сложившимся условиям существования.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стабилизирующего отбора для популяции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отбор: смещение признака в одном направлении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меняется, прежний оптимум перестаёт быть самым выгодным. Тогда преимущество получает один из крайних вариантов признака, а среднее значение постепенно сдвигается в его сторону.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выгодный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сначала редкий признак начинает давать больше шансов на выживание и размножение. Если он наследуется, его доля в популяции быстро возрастает от поколения к поколению.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отбор виден в появлении устойчивости бактерий к антибиотикам, в индустриальном меланизме у бабочек и в изменении формы клюва у птиц в засушливые годы.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и продолжительнее новый фактор, тем заметнее сдвиг признака. Популяция не просто сохраняется, а постепенно приспосабливается к изменившимся условиям существования.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показателя по поколениям отражает накопление потомков с новым, более выгодным вариантом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направленную адаптацию: популяция последовательно смещается к новому оптимуму.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динамики признака по поколениям; условные значения для иллюстрации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в динамике поколений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новый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температуры, состава пищи, химического воздействия или климата делает один вариант признака более полезным. Именно он получает преимущество в выживании и размножении.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наследуется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выгодный признак передаётся потомкам, его доля постепенно растёт. Отбор действует особенно заметно, когда этот вариант не вызывает серьёзных недостатков в других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Антибиотики, пестициды и загрязнение среды часто ускоряют такой отбор. В этих случаях выживают немногие устойчивые особи, а затем их потомки быстро доминируют.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адаптивный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популяция переходит к другому состоянию, лучше соответствующему изменившейся среде. Это уже не прежняя норма, а новая адаптация, закреплённая отбором.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движущего отбора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среда становится двумя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популяцию, живущую в мозаичном ландшафте: здесь открытый участок, рядом укрытие, а между ними — промежуточная зона. В таких условиях крайние варианты признака получают разные преимущества, а средний оказывается менее удачным и постепенно редеет.
</a:t>
            </a:r>
            <a:endParaRPr lang="en-US" sz="1388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микросреде лучше работает светлая окраска или крупный клюв, в другом — тёмная окраска или иной размер клюва. Промежуточные особи не выигрывают ни там, ни здесь, поэтому их доля снижается, а различие между крайностями усиливается.
</a:t>
            </a:r>
            <a:endParaRPr lang="en-US" sz="1389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отбор: преимущество крайних вариантов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неоднородной среде промежуточные фенотипы теряют преимущество, если не подходят ни одному из доступных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отбора распределение становится двувершинным: крайние варианты сохраняются, а промежуточные формы редеют.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признака; концептуальная иллюстрация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 и расщепление распределения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Неоднородная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популяции формируются разные экологические ниши. В каждом участке выгодны свои варианты признака, поэтому отбор начинает действовать в противоположных направлениях.
</a:t>
            </a:r>
            <a:endParaRPr lang="en-US" sz="1303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Ослабление обмена генами
</a:t>
            </a:r>
            <a:pPr algn="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группы всё реже скрещиваются между собой из-за пространственной, поведенческой или экологической изоляции. Различия между ними постепенно накапливаются.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Расхождение линий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изоляция сохраняется, популяция может разделиться на две эволюционные линии. Так разрывающий отбор становится одним из путей видообразования.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 и видообразование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90511"/>
            <a:ext cx="3848986" cy="1434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среда определяет направление изменения признака и судьбу популяции.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работают с наследственной изменчивостью, но одна сохраняет норму, другая сдвигает её, а третья разделяет популяцию на группы.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естественного отбора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форм естественного отбора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формы отбора по признакам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сравнении наблюдаемого распределения признака до и после действия отбора.
</a:t>
            </a:r>
            <a:endParaRPr lang="en-US" sz="19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256" y="1796769"/>
            <a:ext cx="324602" cy="259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млекопитающих и птиц стабилизирующий отбор поддерживает наиболее жизнеспособные значения признаков, например массу детёнышей и размер кладки, снижая риск выживания слишком крайних вариантов.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лекарствам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Движущий отбор особенно заметен у бактерий и вредителей, когда выживают особи, способные переносить антибиотики или пестициды, а чувствительные формы постепенно исчезают.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микросреды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Разрывающий отбор возникает, когда в одном ареале одновременно выгодны разные типы приспособлений: к открытым участкам, укрытиям или разным источникам пищи.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условиями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пример показывает, что отбор не бывает абстрактным: его направление задают конкретная среда, доступные ресурсы и особенности размножения популяции.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 отбора в природе и хозяйственной деятельности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и адаптация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86302" y="1670588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продолжается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естественный отбор действует мягче, чем в прошлом, однако он не исчез. Он по-прежнему влияет на признаки, связанные со здоровьем, выживанием и числом потомков.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6302" y="3096345"/>
            <a:ext cx="3529089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малярии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районах, где распространена малярия, некоторые наследственные варианты повышают шансы выжить при инфекции. Поэтому такие аллели сохраняются чаще, чем в других регионах.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84675" y="1670588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Переносимость лактозы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взрослых людей сохраняется способность переваривать молочный сахар. Это пример наследственного признака, который стал выгодным в определённых культурных и пищевых условиях.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84675" y="3096344"/>
            <a:ext cx="3529088" cy="129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вариативность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иммунной системы помогает популяции отвечать на разные возбудители. Это показывает, что эволюционные процессы продолжаются и в современных человеческих группах.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заметнее там, где признак хорошо наследуется и среда быстро меняется. В малых группах результат может маскироваться дрейфом генов.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дают наследуемость и давление среды; остальные факторы изменяют силу и направление эффекта.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факторов популяционной динамики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или ослабляющие отбор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 понимании естественного отбора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целенаправленность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не «планирует» появление полезного признака. Он сохраняет уже существующие наследственные варианты, которые случайно оказываются более выгодными в данных условиях.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абсолютного совершенства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всегда относительна: удачный признак помогает только в конкретной среде. При изменении условий тот же вариант может стать нейтральным или вредным.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рассматривать эволюцию как прямую линию к идеалу. Новые факторы, конкуренция и ограничения организма постоянно меняют направление отбора и его результаты.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лекарство перестаёт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популяции микробов одни клетки случайно оказываются устойчивее других. Лекарство убирает чувствительные формы, а выживают те, чьи признаки лучше соответствуют новому давлению среды. Именно так отбор быстро меняет состав популяции и усложняет борьбу с инфекциями.
</a:t>
            </a:r>
            <a:endParaRPr lang="en-US" sz="930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расхождения к разнообразию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группы особей долго существуют в разных условиях и всё меньше обмениваются генами, различия между ними нарастают. Так локальная адаптация превращается в источник биологического разнообразия, а затем может привести к появлению новых видов.
</a:t>
            </a:r>
            <a:endParaRPr lang="en-US" sz="990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популяция выбирает путь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устойчивой среде сохраняются признаки, которые уже доказали свою надёжность. Если условия меняются, популяция смещается к новому оптимуму. Когда же среда становится мозаичной, внутри одной популяции могут закрепляться разные крайние варианты.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форм отбора для эволюции и биоразнообразия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меняет популяции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Стабилизирующий, движущий и разрывающий отбор показывают три пути эволюции: сохранение, смещение и расхождение признаков. Вместе они объясняют, как популяции приспосабливаются к миру и становятся разнообразнее.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2026-06-01T22:16:52Z</dcterms:created>
  <dcterms:modified xsi:type="dcterms:W3CDTF">2026-06-01T22:16:52Z</dcterms:modified>
</cp:coreProperties>
</file>