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города: одна большая система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 — это люди, места и правила, которые работают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город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 — это не только дома и дороги. Это люди, которые живут, учатся, работают и помогают друг другу. Улицы, районы, правила и службы соединяют всё в одну понятную систему.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это место, где живёт семья, отдыхает, хранит вещи и чувствует себя в безопасности. У каждого дома свой адрес, поэтому его легко найти среди других зданий.
</a:t>
            </a:r>
            <a:endParaRPr lang="en-US" sz="1419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как путь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соединяет разные части города. По ней идут пешеходы, едут машины и транспорт. Если улицы аккуратные и понятные, людям проще добираться туда, куда нужно.
</a:t>
            </a:r>
            <a:endParaRPr lang="en-US" sz="1453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для встреч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 — это пространство рядом с домом. Здесь дети играют, взрослые встречаются, а соседи общаются. Чистый и ухоженный двор делает жизнь приятнее для всех.
</a:t>
            </a:r>
            <a:endParaRPr lang="en-US" sz="146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объединяет всё нужное рядом с жильём: школу, магазин, остановку, поликлинику и парк. Когда важные места находятся рядом, город становится удобнее и дружелюбнее.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36. Дом, улица и район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36. Что делает город удобным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2875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важна близость нужных мест. Если школа, поликлиника, магазин и остановка находятся рядом, люди тратят меньше времени на дорогу и успевают больше дел.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360432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создают и указатели. Таблички с названиями улиц, номера домов и заметные знаки подсказывают, куда идти, и не дают заблудиться в незнакомом месте.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41660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 на улицы и переходы. Понятные повороты, тротуары и светофоры помогают безопасно передвигаться даже тем, кто только учится ориентироваться в городе.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2875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город становится удобнее, когда есть парк и места для отдыха. Можно передохнуть, погулять и подышать свежим воздухом после учёбы или работы.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41660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удобный город поддерживают порядок и чистота. Когда всё на своих местах, люди чувствуют себя спокойнее и могут быстрее найти нужное.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37. Люди, которые держат город вместе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помогают детям узнавать новое, врачи заботятся о здоровье, продавцы и водители делают повседневные дела проще. Благодаря их труду город каждый день работает без лишних остановок.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бережёт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Пожарные, полицейские и дворники особенно заметны в важные моменты. Одни защищают от опасности, другие следят за порядком, а третьи делают улицы чистыми и аккуратными.
</a:t>
            </a:r>
            <a:endParaRPr lang="en-US" sz="1336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профессии, которые часто не видны, но очень важны. Электрики, сантехники и другие мастера помогают свету, воде и теплу приходить в дома без перебоев.
</a:t>
            </a:r>
            <a:endParaRPr lang="en-US" sz="1458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профессии связаны между собой. Если каждый делает своё дело хорошо, жители могут учиться, лечиться, ездить по городу, отдыхать и чувствовать себя уверенно.
</a:t>
            </a:r>
            <a:endParaRPr lang="en-US" sz="14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37. Городские службы и помощь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нужна помощь, он обращается к тем, кто умеет быстро и точно действовать. Врач лечит, а экстренные службы подсказывают, куда обратиться дальше.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огня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случается пожар, на помощь приходят пожарные. Они тушат огонь, спасают людей и стараются не дать беде распространиться дальше по дому или улице.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службы следят за чистотой и порядком. Они убирают снег, вывозят мусор, поддерживают дворы и дороги, чтобы город оставался удобным и аккуратным.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ремонт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Аварийные службы помогают, когда что-то ломается. Если пропали свет или вода, мастера быстро ищут причину и чинят поломку, чтобы жизнь снова стала привычной.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добираются по городу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 люди выбирают способ передвижения и добираются до нужного места.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3581" y="1499146"/>
            <a:ext cx="199313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 пути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по сторонам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нужно остановиться и посмотреть по сторонам. Даже если дорога кажется пустой, взрослые и дети должны быть внимательными и не спешить.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играть у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проезжей части нельзя играть, бегать и отвлекаться. Для игр есть двор, площадка и парк, а дорога нужна для движения транспорта.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зелёный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светофоре безопасно идти только на зелёный сигнал. Он помогает понять, когда движение машин остановлено и можно спокойно переходить улицу.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в 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автобусе, трамвае и метро нужно держаться за поручни и вести себя спокойно. Так поездка будет удобной и безопасной для всех пассажиров.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открывает дорогу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школу спешат дети с рюкзаками, а на крыльце уже слышны голоса и шаги. Здесь учатся читать, считать и дружить, поэтому школа становится началом большого городского пути.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хранит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всегда тихо, но внутри происходит много интересного. На полках ждут книги, журналы и сказки, а читатели выбирают историю для себя, как будто отправляются в маленькое путешествие.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для отдыха и игры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бегут в парк или на площадку. Там можно играть, кататься, бегать и отдыхать. Такие места помогают городу быть не только полезным, но и радостным.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учатся и отдыхают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правила делают общественные места приятными для всех.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блока 6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правила помогают сохранять порядок и уважение в городе.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клумбы украшают улицы и дворы, а ещё помогают городу дышать. Листья ловят пыль, создают прохладу и делают прогулку приятнее в жаркий день.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 зелёные дворы дают место для отдыха, игр и спокойных разговоров. Здесь можно посидеть на скамейке, покормить голубей и немного перевести дух.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пруды и небольшие водоёмы делают город живым и интересным. Рядом с водой можно наблюдать за птицами, слушать ветер и учиться бережно относиться к природе.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40. Природа рядом с домом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407" y="2186677"/>
            <a:ext cx="219244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помогают природе в городе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 уход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службы высаживают деревья и ухаживают за клумбами, чтобы улицы оставались красивыми и тенистыми. Без заботы зелёные уголки быстро теряют свой вид.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помогают природе, когда не ломают ветки, не рвут цветы и не мусорят в парке. Простое бережное поведение сохраняет зелёные места для всех.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полив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газонов, уборка листьев и очистка дорожек поддерживают порядок в скверах и дворах. Тогда растения растут лучше, а прогулки становятся приятнее и безопаснее.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привычки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защита тихих природных уголков помогают городу жить дружнее с природой. Даже маленькие действия каждого человека дают большой хороший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город безопасным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указатели, дорожная разметка и порядок во дворах снижают опасность для детей и взрослых.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41. Правила, которые защищают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нужно только в разрешённом месте и внимательно смотреть по сторонам. Спокойный шаг помогает заметить машины заранее, а не знакомить их с сюрпризом.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об 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что-то опасно, важно сразу сказать взрослым. Это может быть сломанная ступенька, открытый люк или незнакомый человек, который ведёт себя странно.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 подъезде нельзя открывать дверь незнакомцам и брать у них вещи. Безопасность начинается с простого правила: сначала проверяем, потом доверяем.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номера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экстренной помощи нужно знать заранее, чтобы не искать их в панике. Когда возникает беда, быстрый звонок помогает взрослым и спасателям действовать без промедления.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 делу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одном доме мальчик щёлкнул выключателем и сразу погасил свет в пустой комнате. Так он помог городу тратить меньше энергии. Маленькое действие получилось почти как волшебство, только без палочки, а с привычкой.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поставили контейнеры для бумаги, пластика и стекла. Соседи аккуратно разложили отходы по видам, и мусора стало меньше. Чистый двор показал, что порядок начинается с простого выбора каждого жителя.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жизнь бумаги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ребята заметили, что тетради закончились не у всех. Они решили использовать чистые листы с обратной стороны и собрали бумагу для повторной сдачи. Так вещи получили вторую жизнь, а природных ресурсов понадобилось меньше.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бережёт ресурсы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42. Как жители делают город лучше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жители убирают двор и тротуар, путь до дома становится приятнее и для детей, и для взрослых. Чистые дорожки не только красивее, но и безопаснее после дождя.
</a:t>
            </a:r>
            <a:endParaRPr lang="en-US" sz="1336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вещах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беречь скамейки, качели и ограждения, ими смогут пользоваться дольше все соседи. Городские вещи любят аккуратность, а не царапины и сломанные доски.
</a:t>
            </a:r>
            <a:endParaRPr lang="en-US" sz="143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между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 и вежливость в очередях делают город спокойнее. Когда люди уступают друг другу место и говорят добрые слова, даже обычный день становится легче.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и экономия воды помогают природе и уменьшают лишний мусор. Такие привычки выглядят маленькими, но вместе они делают город аккуратным и дружелюбным.
</a:t>
            </a:r>
            <a:endParaRPr lang="en-US" sz="13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дня героя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просыпается дома, завтракает и собирается в школу. Ему нужны тёплая квартира, безопасный двор и понятный путь до улицы, чтобы день начался спокойно.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дороге герой идёт по тротуару и переходит улицу только на переходе. Если путь длинный, он может ехать на автобусе или другом городском транспорте.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герой заходит в магазин за покупкой и возвращается через знакомый район. Ему помогают указатели, остановка и люди вокруг, которые соблюдают правила.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в парке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герой идёт гулять в парк, где можно отдохнуть, побегать и подышать свежим воздухом. Такой маршрут показывает, как много мест поддерживают обычный день.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объекты города помогают герою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героя показывает, как каждый городской объект выполняет свою задачу и помогает другим.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4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52218" y="1499146"/>
            <a:ext cx="199313" cy="3189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рядом с нами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 с домом помогает учиться без долгой дороги. Если путь понятный и есть переходы, ребёнку легче добираться утром и возвращаться днём.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для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нужен для прогулок, бега и отдыха на скамейке. Деревья и дорожки делают его удобным местом, где хочется дышать глубже и улыбаться чаще.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 детская площадка дают место для игр, встреч и короткого отдыха. Когда там чисто и светло, гулять можно спокойнее даже вечером.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Поликлиника помогает, когда нужно проверить здоровье или получить помощь врача. Близкое расположение экономит время и делает заботу о себе проще для всей семьи.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Светофор, остановка и фонари помогают чувствовать себя увереннее на улице. Они подсказывают, где переходить дорогу, ждать автобус и идти домой без лишнего риска.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город как общая система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работает как одна большая команда: дома, школы, транспорт, парки, службы и сами жители помогают друг другу каждый день. Если мы бережём общее, город становится удобнее, чище и безопаснее для всех.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2026-07-25T10:26:04Z</dcterms:created>
  <dcterms:modified xsi:type="dcterms:W3CDTF">2026-07-25T10:26:04Z</dcterms:modified>
</cp:coreProperties>
</file>