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Рассказ «О любви»: чувства, выбор и упущенное счастье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Чехова — это испытание, требующее смелости, честности и выбора.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рассказ «О любви»: почему он важен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написан в 1898 году и входит в «Маленькую трилогию». В нём Чехов показывает не громкое событие, а тихую драму: как чувство может остаться нереализованным, если человек долго молчит и боится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рамочное повествование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 передана через разговор Алёхина с друзьями после охоты, поэтому текст звучит как признание и доверительная исповедь.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внешнего действия, зато подробно раскрыты воспоминания героя, его сомнения и внутренние переживания.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повествования помогает понять: Чехова интересует не событие само по себе, а то, как человек осмысляет прожитую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Константинович Алёхин: образ героя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долга и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Алёхин — образованный и порядочный человек, который после смерти отца берёт на себя хозяйство. Постоянные заботы и долги делают его жизнь тяжёлой и почти не оставляют места для личного выбора.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упущенного счастья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 свои чувства, но не решается изменить привычный уклад. Поэтому его образ связан с темой несостоявшейся любви: чувство было настоящим, но осталось без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Алексеевна Луганович как центральный женский образ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Алексеевна выглядит умной, тонкой и деликатной. За внешним спокойствием скрывается внутренняя одиночество и неудовлетворённость.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живёт в благополучной семье, но это благополучие не приносит ей душевной полноты. Чехов подчёркивает её мягкость и чуткость.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способна на глубокое чувство и понимание другого человека. Однако семейные обстоятельства не дают ей свободы для решительного шага.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усиливает главную мысль рассказа: любовь может быть сильной, но не привести к счастью.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между героями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симпатия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Алёхин замечает Анну Алексеевну как человека тонкого и близкого по духу. Между ними возникает спокойная, ненавязчивая симпатия.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в доме Лугановичей становятся всё теплее. Герои начинают лучше понимать друг друга без лишних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взгляды, паузы и недосказанность. Именно они показывают, что чувство уже стало глубоким.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понимание любви, время уже упущено. Признание остаётся внутренним, а не превращается в поступок.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истории любви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знакомства герои приходят к позднему признанию чувства.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не решаются на выбор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слишком долго сомневаются и молчат. Чехов показывает не злой умысел, а слабость перед страхом и привычным порядком.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Алёхин связан хозяйством, долгом и привычкой отвечать за имение. Ему трудно поставить личное счастье выше обязанностей.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Алексеевна тоже не свободна: она замужем и зависит от семейных обстоятельств. Её положение не позволяет легко изменить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мешало счастью героев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герои откладывали разговор, тем труднее становился выбор и тем сильнее росло внутреннее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«О любви»; авторский анализ причин несостоявшегося счастья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препятствиями оказались долг и страх. Остальные причины усилили нерешительность и сделали упущенный шанс почти неизбежным.
</a:t>
            </a:r>
            <a:endParaRPr lang="en-US" sz="11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рассказа и их роль в теме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как Чехов раскрывает тему несбывшейся любви.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П. Чехова «О любви»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показывают разные стороны одной истории: чувство, несвободу и внешне спокойную, но духовно далёкую семейную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подчёркивает принадлежность рассказа к позднему Чехову, где главное — не событие, а упущенный жизненный шанс.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был создан рассказ, в котором чувство оказывается сильнее обстоятельств, но остаётся нереализованным.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«О любви» (1898).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дороги, вокзала и дождливой атмосферы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рассказе связывает героев с движением вперёд, но это движение не приносит освобождения: каждый шаг лишь приближает к неизбежному расставанию и внутренней пустоте.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становится символом границы между возможностью и утратой. Здесь особенно заметно, как обычное прощание превращается в момент, после которого уже нельзя ничего исправить.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тусклая погода создают ощущение приглушённости, будто сама природа не позволяет героям говорить прямо. Это усиливает скрытую печаль и напряжение сцены.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работают без прямых объяснений: они передают настроение и показывают, что счастье уходит тихо, почти незаметно, без громких слов и резких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мир, в котором рождается чувство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усадьба как фон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дом в рассказе выглядит привычно и спокойно: комнаты, сад, хозяйственные дела, визиты гостей. На этом фоне чувство Алёхина и Анны Алексеевны кажется особенно хрупким, почти незаметным для окружающих.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заботы сильнее признаний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обязанности заполняют жизнь героев и будто отодвигают главное на потом. Чехов показывает, как именно будничные дела, разговоры о хозяйстве и семейные привычки мешают человеку вовремя услышать себя.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скрыта в простых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предметы и действия у Чехова приобретают смысл: прогулки, чаепития, случайные встречи, домашний порядок. Из таких деталей складывается мир, в котором большое чувство живёт без внешнего блеска и почти без свидетелей.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Чехова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обвиняет героев и не делит их на правых и виноватых. Он внимательно показывает, как человек сам запутывается в сомнениях и откладывает важный выбор.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относится к героям с сочувствием, потому что видит их слабость, а не злой умысел. Его взгляд помогает понять: несчастье часто рождается из нерешительности, а не из плохих намерений.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прямого нравоучения. Вместо этого Чехов предлагает читателю самому заметить, как страх перемен и молчание могут разрушить даже самое искреннее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рассказа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чувств показывает не внешнюю динамику, а внутреннее нарастание переживаний, которое долго остаётся скрытым от окружающих.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«О любви»; аналитическое выделение последовательности эмоциональных состояний по тексту рассказа.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здесь не в действии, а в осознании потери: чем тише развиваются события, тем сильнее звучит финальное сожаление.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рассказа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просто и точно, без лишних украшений. Короткие фразы помогают сосредоточиться не на словесной красоте, а на смысле каждого переживания и каждом внутреннем движении героя.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чувства часто остаются не высказанными прямо. Молчание, паузы и намёки передают то, что герои сами не решаются произнести, и делают напряжение особенно заметным.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вместо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предметы, жесты и бытовые сцены заменяют длинные объяснения. Через такие подробности читатель сам понимает, что происходит в душе героев, и чувствует их скрытую боль.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выстраиваются от тихого сближения к позднему признанию: любовь развивается постепенно, но решительный момент приходит слишком поздно.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постепенно развивается чувство и где именно происходит его утрата.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«О любви».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вопросы, поднятые рассказом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быть счастливым, если всё время бояться сделать шаг? Чехов заставляет задуматься, что нерешительность иногда оказывается сильнее самого чувства и отнимает у человека возможность изменить жизнь.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— любовь или долг? В рассказе нет простого ответа, потому что герои одновременно чувствуют сильную привязанность и не могут переступить через обстоятельства, которые их удерживают.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молчат о самом важном? Произведение показывает, как трудно бывает сказать правду даже тогда, когда всё внутри уже ясно, а время для честного разговора почти ушло.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один несделанный шаг изменить судьбу? Чехов убеждает, что да: иногда именно промедление, а не ошибка, становится причиной глубокой и долго не проходящей потери.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современных школьников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Алёхина и Анны Алексеевны близка подросткам, потому что в ней показаны сомнения, страх ошибки и трудность выбора — чувства, знакомые многим в обычной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откладывать важный разговор и внимательнее относиться к своим чувствам. Он показывает, что молчание и привычка ждать могут привести к потере, которую уже нельзя вернуть.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актуальным, потому что честность с собой, смелость в поступках и умение вовремя принимать решение важны не только в литературе, но и в реальной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которую нельзя откладывать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настоящее чувство требует не только искренности, но и решимости. Если долго медлить, любовь может остаться лишь воспоминанием, а счастье — несбывшейся возможностью.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2026-05-22T23:29:36Z</dcterms:created>
  <dcterms:modified xsi:type="dcterms:W3CDTF">2026-05-22T23:29:36Z</dcterms:modified>
</cp:coreProperties>
</file>