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организация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состав и структуру клетки на молекулярном уровне.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теория, сформированная в XIX веке, открыла путь к раскрытию химического состава клетки. Современные методы биохимии расширили понимание структуры, связав химический состав клетки с её функциями.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клетки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элементы: углерод и кислород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составляет до 18% массы клетки, кислород — до 65%. Эти элементы участвуют в формировании органических соединений и обеспечивают основу клеточного строения.
</a:t>
            </a:r>
            <a:endParaRPr lang="en-US" sz="1273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азот — фундаментальные компоненты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около 10% и азот примерно 3% входят в состав воды, аминокислот и нуклеотидов, играя жизненно важную роль в биохимических процессах.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макроэлементы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кальций, фосфор, калий, сера и другие обеспечивают структурные и регуляторные функции, поддерживая стабильность и активность клетки.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в биологических 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количествах присутствуют железо, цинк, медь, йод и фтор. Эти элементы незаменимы для ферментативных реакций и обмена веществ.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химические элементы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формируют основу органических веществ и обеспечивают структурную стабильность клетки, поддерживая жизненно важные процессы.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макро- и микроэлементов в клетке
</a:t>
            </a:r>
            <a:endParaRPr lang="en-US" sz="284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процессов обмена веществ зависит от сбалансированного содержания микроэлементов, нарушение которого приводит к заболеваниям.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дефицит йода, вызывающий нарушение работы щитовидной железы и влияющий на общее здоровье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входят в состав активных центров ферментов, обеспечивая эффективность и регуляцию биохимических реакций в клетке.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Составляя 70–80% массы клетки, вода растворяет вещества и обеспечивает среду для протекания химических реакций, поддерживая жизнеспособность клетки.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поддержании тургора
</a:t>
            </a:r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внутриклеточное давление, необходимое для формы и устойчивости клеток, особенно растительных, влияя на обмен веществ.
</a:t>
            </a:r>
            <a:endParaRPr lang="en-US" sz="1583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воды и биохимические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благодаря своей полярности участвует в гидролизе и фотосинтезе, а также в транспортировке веществ, облегчая сложные химические реакции.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компонент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и ионы регулируют осмотическое давление, обеспечивая сохранение гомеостаза и нормальное функционирование клеток.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участвуют в проведении нервных импульсов и поддерживают кислотно-щелочной баланс среды внутри клетки.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неорганические соединения формируют структурные компоненты организма, такие как кости и зубы, благодаря прочности и стабильности.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неорганических веществ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ключевые функциональные молекулы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структурную поддержку, каталитические функции и участвуют в процессах передачи сигналов внутри клетки и между клетками.
</a:t>
            </a:r>
            <a:endParaRPr lang="en-US" sz="1175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и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энергетическим ресурсом клетки и участвуют в формировании клеточных стенок и рецепторов.
</a:t>
            </a:r>
            <a:endParaRPr lang="en-US" sz="1423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функции и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выполняют задачи запасания энергии, формирования мембран и контроля регуляторных механизмов, важны для стабильности клеток.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хранение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кодируют наследственную информацию, управляют синтезом белков и поддерживают клеточный метаболизм на молекулярном уровне.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органических соединений клетки
</a:t>
            </a:r>
            <a:endParaRPr lang="en-US" sz="26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функции макромолекул
</a:t>
            </a:r>
            <a:endParaRPr lang="en-US" sz="2669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состоят из повторяющихся мономеров, образующих сложные структуры с уникальными свойствами и функциями в клетке.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действуют как ферменты, катализируют реакции и служат строительными элементами клеточных структур.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генетическую информацию и обеспечивают её передачу во время деления и синтеза белка.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выполняют роль как энергетического резерва, так и компонента клеточных стенок, влияя на прочность и форму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являются основными элементами нуклеиновых кислот, отвечая за хранение и передачу генетической информации.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— строительные блоки макромолекул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мономеры белков, соединяющиеся пептидными связями и формирующие структуру и функцию белковых молекул.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образуют полисахариды, служащие запасом энергии и структурными компонентами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 структурные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образует прочные волокна соединительной ткани, обеспечивая механическую поддержку органам и тканям организма.
</a:t>
            </a:r>
            <a:endParaRPr lang="en-US" sz="1558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роль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Белки-ферменты ускоряют биохимические реакции, позволяя клетке эффективно синтезировать и разрушать необходимые вещества.
</a:t>
            </a:r>
            <a:endParaRPr lang="en-US" sz="1531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защита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в крови, а антитела защищают организм от инфекций благодаря специфическому распознаванию антигенов.
</a:t>
            </a:r>
            <a:endParaRPr lang="en-US" sz="151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белков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нуклеотидов — основа нуклеиновых кислот
</a:t>
            </a:r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состоят из мономеров — нуклеотидов, включающих азотистое основание, моносахарид (дезоксирибозу в ДНК и рибозу в РНК) и фосфатную группу. Это строение обеспечивает уникальные свойства и функции молекул.
</a:t>
            </a:r>
            <a:endParaRPr lang="en-US" sz="112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в хранении наследственной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представляет собой двойную спираль, обеспечивающую стабильность и точность передачи генетической информации от поколения к поколению. Её молекулярная структура была раскрыта Уотсоном и Криком в 1953 году.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РНК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существует в нескольких формах: матричная (иРНК) переносит информацию от ДНК к рибосомам; транспортная (тРНК) доставляет аминокислоты; рибосомная (рРНК) участвует в сборке белка, что демонстрирует её ключевую роль в белковом синтезе.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строение и функции
</a:t>
            </a:r>
            <a:endParaRPr lang="en-US" sz="2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делятся на простые (жиры, масла), которые служат запасом энергии, и сложные (фосфолипиды, гликолипиды), играющие ключевую роль в строении клеточных мембран.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виды и биологические функции
</a:t>
            </a:r>
            <a:endParaRPr lang="en-US" sz="276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липидов, такие как стероиды и жирорастворимые витамины, выполняют регуляторные функции, влияя на гормональный обмен и другие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накапливаются внутри клеток в виде жировых капель, обеспечивая энергетический запас, доступный при необходимости.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двойной слой мембран, обеспечивая селективный транспорт веществ и защиту внутренней среды клетки.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классификация и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Моносахариды, например глюкоза и фруктоза, служат быстроусвояемым источником энергии для клеточных процессов.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Дисахариды, такие как сахароза и лактоза, состоят из двух мономеров и участвуют в обмене веществ, выступая посредниками при транспортировке.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включают крахмал и гликоген — запасные формы энергии у растений и животных, а также целлюлозу, формирующую структуру клеточных стенок растений.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вовлечена в центральные метаболические пути — гликолиз, дыхание и фотосинтез, обеспечивая энергетическую стабильность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представляют собой низкомолекулярные органические вещества, которые служат коферментами и необходимы для обмена веществ (например, витамины B1, C, D).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органические соединения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биологически активные вещества, регулирующие физиологические процессы, как инсулин и адреналин, влияющие на обмен веществ и реакцию организма.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Алкалоиды и пигменты, такие как кофеин и меланин, играют роль в защите, окраске и фотосинтезе, обеспечивая биологическую активность клеток.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02603"/>
            <a:ext cx="4151400" cy="1642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различия в составе клеток печени, эритроцитов и растений, подчёркивая преобладание воды в любых биологических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долю массы клеток, что отражает её важную роль как универсального растворителя и среды для биохимических реакций.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воды, органики и минералов в клетках
</a:t>
            </a:r>
            <a:endParaRPr lang="en-US" sz="252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 и учебные материалы по клеточной биологии
</a:t>
            </a:r>
            <a:endParaRPr lang="en-US" sz="11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Структурно-функциональная связь компонентов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строения и функции основных биомолекул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макромолекул обеспечивает распад сложных веществ на мономеры для дальнейшего использования в клетке.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биохимические процессы клетки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процессы — гликолиз, цикл Кребса, фотосинтез и дыхание — обеспечивают клетку необходимой энергией.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процессами поддерживает баланс веществ и энергию, обеспечивая жизнедеятельность и адаптацию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происходит на рибосомах с помощью матричной РНК, важный процесс образования функциональных белков.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и обеспечивают обратную связь, регулируя скорость биохимических процессов.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сигнальные молекулы координируют обмен веществ и влияют на активацию или подавление реакций.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контролируют экспрессию и подавление генов, регулируя синтез белков и других важных соединений.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химических процессов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упрощённая структура без ядра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клетки, в основном бактерии, характеризуются отсутствием оформленного ядра и мембранных органелл. Их ДНК свободно расположена в цитоплазме, что отличает их от эукариотов.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сложное деление внутренней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эукариотов имеют ядро и множество специализированных органелл, обеспечивающих разнообразные функции. Это позволяет повысить специализированность и эффективность клеточных процессов.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 для фотосинтеза и целлюлозу, формирующую жёсткие клеточные стенки, что придаёт им прочность и уникальные биохимические свойства.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животных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включают миоглобин для транспортировки кислорода, а клетки грибов обладают хитином в клеточных стенках, обеспечивая механическую защиту и устойчивость.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химической организации клеток прокариот и эукариот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химической организации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структура клетки определяют её жизненные функции, обеспечивая обмен веществ, наследственность и адаптацию. Современные исследования способствуют развитию медицины и биотехнологий, расширяя знания о жизни.
</a:t>
            </a:r>
            <a:endParaRPr lang="en-US" sz="34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2026-05-10T09:05:48Z</dcterms:created>
  <dcterms:modified xsi:type="dcterms:W3CDTF">2026-05-10T09:05:48Z</dcterms:modified>
</cp:coreProperties>
</file>