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клетки получают энергию из питательных веществ?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 и животных: как живые организмы получают энергию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нужно всем живым организмам
</a:t>
            </a:r>
            <a:endParaRPr lang="en-US" sz="2517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постоянно расходует энергию на рост, движение и обновление. Дыхание идёт и днём, и ночью, превращая глюкозу и кислород в энергию, углекислый газ и воду.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дыхание: общий процесс для растений и животных
</a:t>
            </a:r>
            <a:endParaRPr lang="en-US" sz="2063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клеточного дыхания происходит в митохондриях. Здесь питательные вещества постепенно окисляются, а высвобождающаяся энергия не теряется, а запасается в виде АТФ для работы клетки.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клетки энергией для всех жизненных процессов. Без постоянного поступления АТФ невозможно нормальное деление клеток, рост, работа органов и восстановление тканей.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кислорода мало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кислорода некоторые клетки переходят к брожению. Энергии при этом образуется намного меньше, а в мышцах может накапливаться молочная кислота, у дрожжей — спирт.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нужен, чтобы окисление шло полностью и клетки получали больше энергии. Без него процесс становится менее эффективным, поэтому организму сложнее поддерживать активную жизнь.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дыхания растений и животных
</a:t>
            </a:r>
            <a:endParaRPr lang="en-US" sz="279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 животных способы газообмена различаются, но клеточное дыхание идёт по одному принципу.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поступления газов разные, но задача одна — обеспечить клетки кислородом для получения энергии.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«Дыхание растений и животных»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листьях газообмен идёт через устьица — маленькие отверстия на поверхности. Через них кислород поступает в ткани, а углекислый газ выходит наружу.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древесных растений обмен газами происходит через чечевички на стеблях. Эти небольшие участки помогают воздуху проникать внутрь даже при плотной коре.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тоже дышат, потому что их клетки нуждаются в кислороде для получения энергии. Газообмен идёт через поверхность корня, если в почве достаточно воздуха.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без 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чаще открыты днём, но само дыхание не зависит от света. Оно продолжается и ночью, потому что клеткам постоянно нужна энергия.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растений: устьица, чечевички и корни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дыхание у растений идёт активнее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интенсивность дыхания влияют возраст тканей и их потребность в росте. Чем активнее делятся клетки, тем больше им нужно энергии.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дыхание наблюдается у молодых тканей и семян: именно там потребность в энергии максимальна.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биологии: сравнение активности дыхания у разных частей растения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растениям тоже нужен кислород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создаёт органические вещества, но само тоже их расходует. Кислород нужен каждой живой клетке, чтобы получать энергию для работы и роста.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кислорода мало, корни хуже получают энергию и слабее поглощают воду и минеральные соли. Из-за этого замедляется развитие всего растения.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Переувлажнение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долго остаётся слишком мокрой, в ней становится мало воздуха. Корням не хватает кислорода, и растение может увядать даже при частом поливе.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заметно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кислорода особенно опасна для активно растущих органов. Им требуется больше энергии, поэтому они первыми реагируют на плохие условия.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 организме животного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воздух проходит через органы дыхания и где происходит обмен газов.
</a:t>
            </a:r>
            <a:endParaRPr lang="en-US" sz="15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альвеол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лёгких находятся миллионы крошечных пузырьков — альвеол. Их очень много, поэтому поверхность, где кислород переходит в кровь, становится огромной и очень удобной для быстрого обмена газов.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стенки — быстрый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альвеол настолько тонкие, что кислороду легко пройти в кровь, а углекислому газу — выйти наружу. Благодаря этому организм быстро получает нужный газ и избавляется от ненужного.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грудной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вдохе работают диафрагма и межрёберные мышцы: грудная клетка расширяется, и воздух входит в лёгкие. При выдохе объём уменьшается, и воздух выходит наружу, завершая дыхательный цикл.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человека: как работает дыхание
</a:t>
            </a:r>
            <a:endParaRPr lang="en-US" sz="27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животные используют разные органы дыхания, но цель у всех одна — получить кислород для клеток.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органы дыхания могут сильно отличаться, но все они обеспечивают поступление кислорода и удаление углекислого газа.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«Органы дыхания животных»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у разных групп животных
</a:t>
            </a:r>
            <a:endParaRPr lang="en-US" sz="273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нормальный диапазон для отдыха: при нагрузке, жаре и волнении дыхание становится чаще, потому что клеткам нужно больше энергии.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дыхательных движений в минуту у человека в спокойном состоянии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12–20
</a:t>
            </a:r>
            <a:endParaRPr lang="en-US" sz="5962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физиологическая норма дыхания человека в покое.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и выдох: как меняется грудная клетка
</a:t>
            </a:r>
            <a:endParaRPr lang="en-US" sz="294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дыхания работают диафрагма и межрёберные мышцы, поэтому грудная клетка изменяет форму и объём.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вдохе объём увеличивается, а давление падает; при выдохе происходит обратное, и воздух выходит наружу.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биологии: механика дыхательных движений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свету начинается 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листьях из воды и углекислого газа образуются органические вещества, а в качестве побочного продукта выделяется кислород.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идёт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расходует часть глюкозы и кислорода, чтобы получить энергию для работы клеток, роста и переноса веществ.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остаётся только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света нет, фотосинтез прекращается, но клетки продолжают дышать и используют запасённые органические вещества.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дыхания и фотосинтеза у 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энергия дыхания помогает растениям и животным
</a:t>
            </a:r>
            <a:endParaRPr lang="en-US" sz="2435" dirty="0"/>
          </a:p>
        </p:txBody>
      </p:sp>
      <p:sp>
        <p:nvSpPr>
          <p:cNvPr id="9" name="Text 2"/>
          <p:cNvSpPr txBox="1"/>
          <p:nvPr/>
        </p:nvSpPr>
        <p:spPr>
          <a:xfrm>
            <a:off x="925875" y="1178269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работа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энергия АТФ нужна мышцам, сердцу и другим органам, которые постоянно работают. Без этого невозможны бег, дыхательные движения и нормальная работа внутренних систем.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925875" y="2479782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обновление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дыхание обеспечивает деление клеток в корнях и побегах. У животных эта энергия помогает расти, заживлять ткани и поддерживать постоянную работу организма.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925875" y="3781307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веществ и 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дыхания участвует в перемещении воды, солей и питательных веществ внутри растения, а у многих животных помогает сохранять нужную температуру тела.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нехватке кислорода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чувствительны к кислородному голоданию ткани с высокой активностью: мышцы, мозг и корни растений.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кислорода, тем слабее выработка энергии и тем быстрее нарушается работа клеток и органов.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последствий по материалам школьного курса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опыты и наблюдения по теме дыхания
</a:t>
            </a:r>
            <a:endParaRPr lang="en-US" sz="2065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Известковая вода мутнеет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поместить проростки в закрытый сосуд с известковой водой, она помутнеет из-за углекислого газа, который выделяется при дыхании.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Проростки дышат особенно активно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прорастающих семян очень высокий расход энергии, поэтому дыхание идёт интенсивно. Именно так растение получает силы для начала роста.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воздуха прорастание ухудшается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семенам долго не давать доступ к кислороду, они растут медленнее или вовсе не прорастают, потому что клеткам не хватает энергии.
</a:t>
            </a:r>
            <a:endParaRPr lang="en-US" sz="13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что организм дышит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простые опыты помогают увидеть связь дыхания с газообменом и выделением энергии.
</a:t>
            </a:r>
            <a:endParaRPr lang="en-US" sz="13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путают с дыханием
</a:t>
            </a:r>
            <a:endParaRPr lang="en-US" sz="2971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 — лишь внешняя часть процесса. Главное происходит в клетках, где питательные вещества окисляются и из них высвобождается энергия для жизни организма.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 — не только вдох и выдох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создаёт органические вещества, а дыхание их расходует. Эти процессы связаны, но выполняют разные задачи и не могут заменять друг друга.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 — не фотосинтез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фотосинтезу, а дыхание идёт постоянно. Поэтому растения не прекращают обмен веществ в темноте и всё равно нуждаются в кислороде.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дышат и днём, и ночью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необходим не только животным. Растения тоже используют кислород для получения энергии, особенно в активно растущих частях и в корнях.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всем живым организмам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0750" y="3174350"/>
            <a:ext cx="3332700" cy="13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работа каждой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живом организме клетки непрерывно получают энергию из питательных веществ. Благодаря этому животное бежит, а растение растит новый побег или корень. Без дыхания эта скрытая работа остановилась бы очень быстро.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5074050" y="3169725"/>
            <a:ext cx="3332700" cy="13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газов в 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постоянно обмениваются газами с окружающей средой. Одни используют кислород, другие выделяют углекислый газ, и это поддерживает равновесие в природе. Воздух становится частью жизни всех организмов.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для жизни на Земле
</a:t>
            </a:r>
            <a:endParaRPr lang="en-US" sz="28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растения и животные дышат по одному принципу
</a:t>
            </a:r>
            <a:pPr algn="l" indent="0" marL="0">
              <a:lnSpc>
                <a:spcPct val="100000"/>
              </a:lnSpc>
              <a:buNone/>
            </a:pPr>
            <a:r>
              <a:rPr lang="en-US" sz="2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живых организмов дыхание помогает клеткам получать энергию из питательных веществ с помощью кислорода. Различаются только органы газообмена, но смысл процесса остаётся общим.
</a:t>
            </a:r>
            <a:endParaRPr lang="en-US" sz="40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2026-05-31T19:02:04Z</dcterms:created>
  <dcterms:modified xsi:type="dcterms:W3CDTF">2026-05-31T19:02:04Z</dcterms:modified>
</cp:coreProperties>
</file>