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истории обвалов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и люди создают опасность на склонах?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обвал и где он происходит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— это резкое падение пород, грунта или льда под действием тяжести. Чаще всего он случается в горах, на берегах, в карьерах и на крутых откосах.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обвалы особенно опасны для людей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скорость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происходит почти мгновенно, поэтому человек не успевает отойти от склона. Опасность особенно велика там, где путь к укрытию слишком далёк или закрыт камнями.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зданиям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Падающие породы могут повредить дома, линии связи и хозяйственные постройки. Даже небольшой обвал способен выбить окна, разрушить стены или завалить двор камнями.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путей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массы перекрывают дороги, мосты и тропы, лишая людей связи с соседними районами. Из-за этого транспорт останавливается, а добраться до пострадавших становится трудно.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горных районов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обвалы нередко отрезают посёлки от помощи и снабжения. На берегах они меняют форму склонов, обрывают участки земли и делают местность ещё менее устойчивой.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наблюдения за обвалами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люди замечали, что после дождей, таяния снега и толчков земли камни чаще срываются со склонов и засыпают тропы.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хроники разных стран описывают разрушенные дома, заваленные пастбища и перекрытые реки. Такие записи стали первыми свидетельствами об опасности обвалов.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помогали понимать, что обвал — не случайность, а природный процесс, связанный с состоянием склонов и окружающих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на горной дороге: как выглядит опасная ситуация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старинной горной дороге обвал мог разрушить мост, завалить повозку и перегородить перевал. Узкий путь, крутой склон и россыпь камней делают угрозу особенно заметной.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сцена показывает, что один обвал способен остановить торговлю, задержать путешественников и разорвать связь между поселениями, расположенными по разные стороны гор.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обвалы вызывают как природные процессы, так и деятельность человека.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раздела; точные доли не приводятся.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обвалов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усиливается, когда слабый склон дополнительно разрушают вода, вибрация или строительство.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обвалов и землетрясений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Тряска резко ослабляет склон, и сразу несколько каменных блоков могут сорваться почти одновременно. Обвалы нередко возникают на большой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Обрушения продолжаются ещё некоторое время, пока склон не перестанет осыпаться. Поэтому опасные места остаются рискованными даже после прекращения толчков.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толчков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 уже имеет трещины, осыпи или рыхлые участки. Такие места особенно уязвимы, потому что порода удерживается на краю устойчивости.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обвалы в истории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происходили обвалы, что их вызвало и к чему они привели.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обвалы часто связаны с водой или землетрясениями и наносят ущерб не только природе, но и людям.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геологические отчёты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Вайонт показала, что даже крупное инженерное сооружение не спасает, если склон рядом с ним остаётся неустойчивым.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1900+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погибли в результате этой трагедии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катастрофе Вайонт, 1963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в городах и на стройках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обвалы чаще возникают на дорожных откосах, в карьерах и у строительных выемок, где склон уже ослаблен и плохо удерживает породу.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повышают подрезка склона, вибрация от техники, неукреплённые стенки котлованов и утечки воды из труб. Все эти факторы снижают устойчивость грунта.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Последствиями становятся повреждения домов, машин и дорожного покрытия. Поэтому опасные участки нужно укреплять, а работы вести с постоянным контролем состояния склона.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обвал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процесса по материалам учебной географии и ОБЗР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" y="141946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00" y="141946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719" y="141945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9431" y="3188388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25544" y="3188388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возможного обвала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трещины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разломов в грунте, на камнях или вдоль края обрыва часто указывает, что склон уже потерял устойчивость и может начать движение в ближайшее время.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камней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 склона регулярно осыпаются мелкие камни, это признак разрушения породы. Даже небольшие осыпи иногда предшествуют более крупному и опасному обвалу.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предметов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столбы, заборы и дорожные знаки, которые стали заметно наклоняться, показывают медленное смещение почвы. Такой участок лучше обойти стороной.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полосы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мокрые пятна на склоне, сочащаяся вода и размытая почва говорят о переувлажнении. Вода ослабляет породы и ускоряет сползание или обрушение.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звуки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породы слышны глухие удары, треск или пустой звук, это может означать скрытые пустоты и разломы. В таком месте опасно задерживаться.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вмешательство человека может нарушить естественное равновесие склона и сделать его уязвимым после дождя или морозов.
</a:t>
            </a:r>
            <a:endParaRPr lang="en-US" sz="118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инженерной геологии и ОБЗР; схематическая оценка факторов риска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человека, которые повышают риск обвалов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дают работы, которые одновременно ослабляют почву и меняют сток воды: вырубка, подрезка и неукреплённое строительство.
</a:t>
            </a:r>
            <a:endParaRPr lang="en-US" sz="11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в народной памяти и легендах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селениях обвалы часто объясняли не только природой, но и гневом духов. Такие рассказы помогали людям помнить, какие тропы и склоны считались особенно опасными.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легенды предупреждали о местах, где нельзя шуметь, рубить лес или тревожить каменные уступы. За сказочным объяснением скрывался опыт наблюдений за реальными обрушениями.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камни падали часто, место получало особое название и становилось частью местной памяти. Так жители передавали сведения об угрозе без письменных карт и инструкций.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истории были не просто сказками: они учили осторожности, уважению к природе и внимательному отношению к признакам беды на склонах и перевалах.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обвалы меняют реки и озёра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преграда в долине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обвала в узкой долине выросла высокая каменная гряда, которая перегородила реку почти целиком. Вода стала скапливаться выше завала, а береговая линия быстро изменилась. Через несколько дней над преградой появилось небольшое озеро.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ищет новый путь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поток не смог пройти через завал, он начал размывать край преграды и прокладывать обходное русло. Ниже по течению вода заметно обмелела, а на повороте реки появились свежие подмытые берега и осыпи.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часто проявляются сразу: обвал может разорвать связь между районами и затруднить подъезд спасателей к пострадавшим.
</a:t>
            </a:r>
            <a:endParaRPr lang="en-US" sz="11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инженерной безопасности; обобщённая схема последствий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обвал для людей и инфраструктуры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схемы видно, что самые тяжёлые потери связаны не только с разрушениями, но и с нарушением работы всей местности.
</a:t>
            </a:r>
            <a:endParaRPr lang="en-US" sz="12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сегодня наблюдают за опасными склонами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аэрофотосъёмка помогают замечать медленные изменения рельефа на больших территориях. Так специалисты видят, где склон начал двигаться ещё до явного обвала.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опасных участках устанавливают датчики смещения, наклона и вибрации. Они передают данные в службы наблюдения и позволяют вовремя заметить ускорение движения породы.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Лазерное сканирование и карты опасных зон помогают сравнивать современное состояние склона с прежними снимками. Это нужно, чтобы оценить вероятность повторного обрушения.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8203"/>
            <a:ext cx="3856200" cy="1831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меры снижают риск для людей, дорог и построек.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даёт сочетание технических, природных и организационных мер, а не одна отдельная защита.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геология и правила безопасности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от обвалов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случаи показывают: особенно опасны крутые склоны с трещинами, водой и следами разрушения. Чем слабее порода, тем осторожнее нужно относиться к таким местам.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усилить угрозу, если вырубает лес, подрезает склон дорогой или строит без укрепления. Значит, безопасность начинается ещё на этапе планирования работ.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истории обвалов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трещинами, осыпями и влажными полосами помогает заметить проблему раньше, чем случится беда. Это простой и важный навык для любого путешественника.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прошлых катастроф учит выбирать безопасные маршруты, не подходить к обрывам и уважать предупреждения специалистов. Такие правила спасают жизнь даже тогда, когда природа ведёт себя неожиданно.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как урок внимательности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напоминают, что даже обычный склон может стать опасным. Знание признаков риска, исторических примеров и правил безопасности помогает вовремя принять верное решение и защитить людей.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2026-05-20T23:30:23Z</dcterms:created>
  <dcterms:modified xsi:type="dcterms:W3CDTF">2026-05-20T23:30:23Z</dcterms:modified>
</cp:coreProperties>
</file>