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вокруг нас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грибов рядом с нами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встречаются повсюду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любят влагу и тепло, поэтому быстро поселяются в лесу, на почве, деревьях и даже на еде. Одни помогают природе, другие требуют осторожности и внимания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75239"/>
            <a:ext cx="325505" cy="2604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28612"/>
            <a:ext cx="325505" cy="289338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грибы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похожи на гриб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грибов есть привычные шляпка и ножка, а другие выглядят совсем иначе. Плесень, дрожжи и необычные лесные формы показывают, насколько разнообразен грибной мир.
</a:t>
            </a:r>
            <a:endParaRPr lang="en-US" sz="1270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Плесень-пушок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похожа на мягкий налёт или пушок. Она может появиться на хлебе, фруктах и варенье, если еда долго лежит в тёплом месте и становится испорченной.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дрожжи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слишком малы, чтобы рассмотреть их по отдельности без увеличения. Но именно эти крошечные грибы часто помогают тесту подниматься и делать выпечку пышной.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Чашечки и кораллы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напоминают чашечки, ветвистые кораллы или даже маленькие ушки. Их формы бывают такими необычными, что кажется, будто природа придумала для них сказочные костюмы.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Фантазёры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умеют удивлять не только размером, но и видом. Среди них встречаются самые неожиданные формы, и каждый новый гриб словно добавляет в лес ещё одну загадку.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грибы, которые легко узнать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часто называют лесным богатырём. У него крепкая ножка и большая шляпка, а растёт он рядом с разными деревьями. Его можно встретить летом и осенью.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 обычно ищут возле берёз, как подсказывает его название. Он не такой крупный, как белый гриб, но тоже хорошо заметен благодаря своей стройной ножке и аккуратной шляпке.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легко узнать по жёлтому цвету и форме, похожей на маленькую воронку. Они часто растут группами, будто держатся друг за друга, чтобы не потеряться в лесу.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Сыроежка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Сыроежки бывают разных цветов и размеров. Они встречаются во многих лесах и обычно попадаются летом и осенью, когда в лесу особенно много грибных сюрпризов.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Подосиновик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Подосиновик любит селиться рядом с осинами. У него яркая шляпка и плотная ножка, поэтому в лесу его нередко замечают даже начинающие грибники, если идут внимательно и не спешат.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грибы: трогать нельзя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бывает обманчивой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выглядит нарядно, но его яркая шляпка не делает гриб безопасным. В лесу красивые грибы нельзя брать в руки только потому, что они кажутся интересными.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опасные двойники
</a:t>
            </a:r>
            <a:pPr algn="l" indent="0" marL="0">
              <a:lnSpc>
                <a:spcPct val="90000"/>
              </a:lnSpc>
              <a:buNone/>
            </a:pPr>
            <a:r>
              <a:rPr lang="en-US" sz="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особенно опасна, потому что её можно спутать с другими грибами. Даже небольшой кусочек может сильно навредить человеку, поэтому осторожность здесь очень важна.
</a:t>
            </a:r>
            <a:endParaRPr lang="en-US" sz="1194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и не собирать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грибы нельзя пробовать на вкус, класть в корзину или трогать без необходимости. Лучше просто рассмотреть их издалека и сообщить о находке взрослому.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спрашиваем взрослых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встретился в лесу, безопаснее показать его взрослым, а не проверять самому. Это простое правило помогает избежать беды и сохранить здоровье.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на кухне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Магазинные грибы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и вешенки часто продаются в магазинах. Их выращивают специально, чтобы люди могли использовать их в разных блюдах дома и в столовой.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30" y="1453375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блюда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добавляют в супы, запеканки, соусы и другие блюда. Они делают еду ароматной и сытной, если их правильно приготовить.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51" y="3317256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подготовка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готовкой грибы нужно хорошо мыть и обязательно подвергать тепловой обработке. Сырые грибы перевариваются тяжело, поэтому спешить с ними не стоит.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45" y="3321960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на кухне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съедобные грибы требуют внимания, потому что они быстро портятся. Чем свежее гриб, тем безопаснее и вкуснее получится блюдо.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на хлебе и фруктах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Тоже гриб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— это не грязь, а особый вид грибов. Она любит появляться там, где еда долго лежит без холода и начинает портиться.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налёт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плесень выглядит как мягкий налёт белого, зелёного или чёрного цвета. Он может покрывать хлеб, ягоды, фрукты и даже варенье.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нельзя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с плесенью употреблять нельзя, даже если испорчена только часть продукта. Такие продукты нужно выбросить, а не пытаться «спасти».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помогают тесту стать пышным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 выпечке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часто используют при выпечке дома и на кухне. Они помогают готовить вкусные изделия, которые приятно пахнут и быстро исчезают со стола.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 поднимается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дрожжи попадают в тесто, оно становится мягче, легче и пышнее. Именно поэтому хлеб, булочки и пироги получаются такими воздушными.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помощники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очень маленькие грибы. Поодиночке их почти невозможно разглядеть без увеличения, но их работа заметна сразу, когда тесто начинает расти.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очень большими и очень маленькими
</a:t>
            </a:r>
            <a:endParaRPr lang="en-US" sz="195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гриб и его скрытый дом
</a:t>
            </a:r>
            <a:pPr algn="l" indent="0" marL="0">
              <a:lnSpc>
                <a:spcPct val="90000"/>
              </a:lnSpc>
              <a:buNone/>
            </a:pPr>
            <a:r>
              <a:rPr lang="en-US" sz="3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мы видим только шляпку и ножку, а большая часть гриба может прятаться в земле. Под почвой живёт грибница, которая питается и разрастается. Поэтому один маленький гриб иногда только верхушка огромного подземного «дома».
</a:t>
            </a:r>
            <a:endParaRPr lang="en-US" sz="1066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Микромир, который не видно глазом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грибы настолько маленькие, что рассмотреть их можно только под микроскопом. Они живут рядом с нами, хотя кажутся совсем невидимыми. Такой крошечный размер не мешает им расти и выполнять свою важную работу.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жизнь под землёй
</a:t>
            </a:r>
            <a:pPr algn="l" indent="0" marL="0">
              <a:lnSpc>
                <a:spcPct val="90000"/>
              </a:lnSpc>
              <a:buNone/>
            </a:pPr>
            <a:r>
              <a:rPr lang="en-US" sz="3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грибницы живут очень долго и занимают большое пространство. Они могут тянуться под землёй далеко от места, где мы заметили первый гриб. Лес хранит такие тайны спокойно и терпеливо.
</a:t>
            </a:r>
            <a:endParaRPr lang="en-US" sz="1197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очень большими и очень маленькими
</a:t>
            </a:r>
            <a:endParaRPr lang="en-US" sz="195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— скрытая часть гриба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ниточки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похожа на белые ниточки или паутинку. Она прячется в земле, в древесине или под опавшими листьями и почти всегда остаётся незаметной.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грибница растёт, питается и разрастается. Она собирает нужные вещества из почвы или дерева, чтобы гриб мог жить и развиваться.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нового гриба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мы видим сверху, появляется не случайно. Шляпка и ножка нужны грибу, чтобы выпускать споры и помогать грибнице расселяться дальше.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сила леса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грибницы гриб не смог бы существовать так, как мы его знаем. Эта спрятанная часть — настоящая рабочая команда под землёй.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гриб растёт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жизненный цикл гриба: от споры до появления новых спор.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474" y="1485537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3098" y="1471987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деревья дружат в лесу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корням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обвивает корни дерева и помогает им добывать воду и вещества из почвы. Так дерево получает больше сил для роста, особенно в бедной или сухой земле.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отдаёт грибу часть сладких веществ, которые само создало на солнце. Гриб не обижается, а отвечает полезной помощью. Это настоящий лесной обмен подарками.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для леса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деревья и грибы дружат, лес становится крепче и здоровее. Растения лучше растут, а грибам есть чем питаться. Такой союз очень важен для природы.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 на стволе
</a:t>
            </a:r>
            <a:pPr algn="l" indent="0" marL="0">
              <a:lnSpc>
                <a:spcPct val="90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коре и стволах деревьев иногда появляются твёрдые «полочки» трутовика. Он не просто украшает дерево, а забирает у него питание и постепенно ослабляет его. Дерево может болеть дольше и терять силы.
</a:t>
            </a:r>
            <a:endParaRPr lang="en-US" sz="1090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беда для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грибы поселяются внутри живых растений, и заметить их сразу непросто. Снаружи всё может выглядеть нормально, а внутри растение уже слабеет. Из-за этого листья вянут, а рост замедляется.
</a:t>
            </a:r>
            <a:endParaRPr lang="en-US" sz="1024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живут за счёт других
</a:t>
            </a:r>
            <a:endParaRPr lang="en-US" sz="274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убирать лес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94952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Съедают старые остатки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упавшие листья, ветки и пни на маленькие части. Благодаря этому лес не превращается в склад сухого мусора, а остаётся чистым и живым.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7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питание в почву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 перерабатывает старые остатки, полезные вещества снова попадают в землю. Потом их могут использовать деревья, травы и мхи для своего роста и новых побегов.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круговорот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грибов помогает природе двигаться по кругу без лишних потерь. Одни растения отдают остатки, грибы их перерабатывают, а почва снова становится богатой и полезной.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грибы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столе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и вешенки выращивают специально, чтобы использовать в супах, соусах и запеканках. Они удобны для кухни и помогают сделать блюда сытными и вкусными.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выпечке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нужны, когда пекут хлеб, булочки и пироги. Они делают тесто пышным и мягким, словно внутри него поселяются крошечные воздушные шарики.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медицины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некоторых грибов получают вещества, которые помогают создавать лекарства. Поэтому грибы важны не только в лесу и на кухне, но и в науке.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есть и вред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портят продукты и делают их непригодными для еды. Если на хлебе или фруктах появилась плесень, такой продукт нужно сразу выбросить.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разного цвета и формы
</a:t>
            </a:r>
            <a:endParaRPr lang="en-US" sz="2666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белыми, жёлтыми, оранжевыми, красными, коричневыми и даже фиолетовыми. Красивый цвет не обещает безопасность, поэтому смотреть нужно очень внимательно.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Шляпки и ножки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грибов есть привычные шляпка и ножка, но не у всех. В природе встречаются формы, похожие на чашечки, шарики и веера.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 веточки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выглядят как маленькие кораллы или тонкие веточки. Такие необычные формы помогают им выделяться, словно лес решил немного пофантазировать.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 дрожжи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грибы, которые совсем не похожи на лесные находки. Плесень напоминает пушистый налёт, а дрожжи слишком малы, чтобы увидеть их поодиночке.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не подскажет всё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только виду нельзя решить, съедобен гриб или нет. У безопасных и опасных грибов внешность иногда бывает очень похожей, как у близнецов.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двойники грибов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только со взрослыми
</a:t>
            </a:r>
            <a:pPr algn="l" indent="0" marL="0">
              <a:lnSpc>
                <a:spcPct val="90000"/>
              </a:lnSpc>
              <a:buNone/>
            </a:pPr>
            <a:r>
              <a:rPr lang="en-US" sz="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 за грибами ходят вместе со взрослыми, которые хорошо знают опасные виды. Если гриб вызывает хоть маленький вопрос, его лучше оставить на месте.
</a:t>
            </a:r>
            <a:endParaRPr lang="en-US" sz="1145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безопасен, другой нет
</a:t>
            </a:r>
            <a:pPr algn="l" indent="0" marL="0">
              <a:lnSpc>
                <a:spcPct val="90000"/>
              </a:lnSpc>
              <a:buNone/>
            </a:pPr>
            <a:r>
              <a:rPr lang="en-US" sz="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гриб может оказаться съедобным, а его «двойник» — ядовитым. Поэтому нельзя решать по памяти или по картинке из интернета, если есть сомнение.
</a:t>
            </a:r>
            <a:endParaRPr lang="en-US" sz="1141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 не одинаковы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гриба могут выглядеть почти одинаково, особенно для новичка. Различия часто скрываются в запахе, цвете пластинок, форме ножки и месте, где гриб растёт.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грибной безопасности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 помогает не ошибиться при встрече с грибами в лесу и рядом с домом.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главная часть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мы видим над землёй, — лишь небольшая часть гриба. Самая большая и важная часть часто прячется в почве и разрастается незаметно.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выпечке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помогают тесту подниматься почти каждый день. Без них хлеб и булочки были бы более плотными, а выпечка не получилась бы такой воздушной.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темноте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умеют светиться в темноте. Это выглядит удивительно, будто в лесу зажглись маленькие зелёные фонарики.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влага и питание, грибы могут разрастаться очень быстро. Поэтому после дождя в лесу иногда появляются целые грибные компании.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природе нужны всем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вкусными, красивыми, полезными и опасными, но всегда остаются важной частью природы. Они помогают лесу, почве и людям, а ещё учат нас внимательнее смотреть вокруг.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2026-05-25T19:13:40Z</dcterms:created>
  <dcterms:modified xsi:type="dcterms:W3CDTF">2026-05-25T19:13:40Z</dcterms:modified>
</cp:coreProperties>
</file>