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image" Target="../media/image-3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растений: зелёная основа жизни на Земле
</a:t>
            </a:r>
            <a:endParaRPr lang="en-US" sz="3600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Погружаемся в мир растений — основу жизни, разнообразия и устойчивости природы.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2265" y="1245327"/>
            <a:ext cx="3100864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5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вокруг нас и внутри природы
</a:t>
            </a:r>
            <a:endParaRPr lang="en-US" sz="2652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окружают человека каждый день и поддерживают жизнь на планете: дают пищу, кислород, укрепляют почву и создают условия для животных и людей. Поэтому их строение, развитие и значение важно понимать уже в 7 классе.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7732" y="1360772"/>
            <a:ext cx="325505" cy="2893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75552" y="1342688"/>
            <a:ext cx="325505" cy="32550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420352" y="1342689"/>
            <a:ext cx="325505" cy="32550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16978" y="3109273"/>
            <a:ext cx="287014" cy="328016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4984496" y="3128612"/>
            <a:ext cx="325505" cy="289338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395150" y="397625"/>
            <a:ext cx="6623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5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растений и их признаки
</a:t>
            </a:r>
            <a:endParaRPr lang="en-US" sz="2458" dirty="0"/>
          </a:p>
        </p:txBody>
      </p:sp>
      <p:sp>
        <p:nvSpPr>
          <p:cNvPr id="19" name="Text 1"/>
          <p:cNvSpPr txBox="1"/>
          <p:nvPr/>
        </p:nvSpPr>
        <p:spPr>
          <a:xfrm>
            <a:off x="61175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3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
</a:t>
            </a:r>
            <a:pPr algn="l" indent="0" marL="0">
              <a:lnSpc>
                <a:spcPct val="90000"/>
              </a:lnSpc>
              <a:buNone/>
            </a:pPr>
            <a:r>
              <a:rPr lang="en-US" sz="47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4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чаще живут в воде и могут иметь очень простое строение. У них нет настоящих корней, стебля и листьев, но они активно участвуют в жизни водоёмов.
</a:t>
            </a:r>
            <a:endParaRPr lang="en-US" sz="1436" dirty="0"/>
          </a:p>
        </p:txBody>
      </p:sp>
      <p:sp>
        <p:nvSpPr>
          <p:cNvPr id="20" name="Text 2"/>
          <p:cNvSpPr txBox="1"/>
          <p:nvPr/>
        </p:nvSpPr>
        <p:spPr>
          <a:xfrm>
            <a:off x="349140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8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
</a:t>
            </a:r>
            <a:pPr algn="l" indent="0" marL="0">
              <a:lnSpc>
                <a:spcPct val="90000"/>
              </a:lnSpc>
              <a:buNone/>
            </a:pPr>
            <a:r>
              <a:rPr lang="en-US" sz="46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1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обычно образуют маленькие стебельки и листочки, однако настоящих корней у них нет. Они растут во влажных местах и размножаются спорами, а не семенами.
</a:t>
            </a:r>
            <a:endParaRPr lang="en-US" sz="1387" dirty="0"/>
          </a:p>
        </p:txBody>
      </p:sp>
      <p:sp>
        <p:nvSpPr>
          <p:cNvPr id="21" name="Text 3"/>
          <p:cNvSpPr txBox="1"/>
          <p:nvPr/>
        </p:nvSpPr>
        <p:spPr>
          <a:xfrm>
            <a:off x="630460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5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
</a:t>
            </a:r>
            <a:pPr algn="l" indent="0" marL="0">
              <a:lnSpc>
                <a:spcPct val="90000"/>
              </a:lnSpc>
              <a:buNone/>
            </a:pPr>
            <a:r>
              <a:rPr lang="en-US" sz="45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8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отличаются крупными листьями и хорошо заметными зарослями в лесу. Для размножения они используют споры, поэтому им особенно важны влажность и тень.
</a:t>
            </a:r>
            <a:endParaRPr lang="en-US" sz="1352" dirty="0"/>
          </a:p>
        </p:txBody>
      </p:sp>
      <p:sp>
        <p:nvSpPr>
          <p:cNvPr id="22" name="Text 4"/>
          <p:cNvSpPr txBox="1"/>
          <p:nvPr/>
        </p:nvSpPr>
        <p:spPr>
          <a:xfrm>
            <a:off x="611750" y="3570700"/>
            <a:ext cx="3583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1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
</a:t>
            </a:r>
            <a:pPr algn="l" indent="0" marL="0">
              <a:lnSpc>
                <a:spcPct val="90000"/>
              </a:lnSpc>
              <a:buNone/>
            </a:pPr>
            <a:r>
              <a:rPr lang="en-US" sz="43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4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растения образуют семена в шишках и обычно имеют игловидные листья. К ним относятся сосна, ель и другие виды, хорошо приспособленные к разным климатическим условиям.
</a:t>
            </a:r>
            <a:endParaRPr lang="en-US" sz="1311" dirty="0"/>
          </a:p>
        </p:txBody>
      </p:sp>
      <p:sp>
        <p:nvSpPr>
          <p:cNvPr id="23" name="Text 5"/>
          <p:cNvSpPr txBox="1"/>
          <p:nvPr/>
        </p:nvSpPr>
        <p:spPr>
          <a:xfrm>
            <a:off x="4886925" y="3570700"/>
            <a:ext cx="3583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1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Цветковые
</a:t>
            </a:r>
            <a:pPr algn="l" indent="0" marL="0">
              <a:lnSpc>
                <a:spcPct val="90000"/>
              </a:lnSpc>
              <a:buNone/>
            </a:pPr>
            <a:r>
              <a:rPr lang="en-US" sz="43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4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Цветковые растения — самая разнообразная группа. У них есть цветки, из которых после опыления образуются плоды и семена, поэтому они особенно успешно расселяются.
</a:t>
            </a:r>
            <a:endParaRPr lang="en-US" sz="1311" dirty="0"/>
          </a:p>
        </p:txBody>
      </p:sp>
      <p:sp>
        <p:nvSpPr>
          <p:cNvPr id="24" name="Text 6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 учебному материалу; точные числа видов зависят от классификации и источника.
</a:t>
            </a:r>
            <a:endParaRPr lang="en-US" sz="82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5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численности основных групп растений
</a:t>
            </a:r>
            <a:endParaRPr lang="en-US" sz="2059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только общий масштаб различий между группами: одни очень богаты видами, другие представлены скромнее.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Цветковые заметно преобладают, а водоросли выделяются огромным разнообразием форм при более сложной систематике.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4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растения и функции его органов
</a:t>
            </a:r>
            <a:endParaRPr lang="en-US" sz="2447" dirty="0"/>
          </a:p>
        </p:txBody>
      </p:sp>
      <p:sp>
        <p:nvSpPr>
          <p:cNvPr id="10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607915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
</a:t>
            </a:r>
            <a:pPr algn="l" indent="0" marL="0">
              <a:lnSpc>
                <a:spcPct val="100000"/>
              </a:lnSpc>
              <a:buNone/>
            </a:pPr>
            <a:r>
              <a:rPr lang="en-US" sz="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удерживает растение в почве и всасывает воду с растворёнными минеральными веществами. Он также помогает запасать питательные вещества и обеспечивает устойчивость всему организму.
</a:t>
            </a:r>
            <a:endParaRPr lang="en-US" sz="1217" dirty="0"/>
          </a:p>
        </p:txBody>
      </p:sp>
      <p:sp>
        <p:nvSpPr>
          <p:cNvPr id="12" name="Text 3"/>
          <p:cNvSpPr txBox="1"/>
          <p:nvPr/>
        </p:nvSpPr>
        <p:spPr>
          <a:xfrm>
            <a:off x="2758307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
</a:t>
            </a:r>
            <a:pPr algn="l" indent="0" marL="0">
              <a:lnSpc>
                <a:spcPct val="100000"/>
              </a:lnSpc>
              <a:buNone/>
            </a:pPr>
            <a:r>
              <a:rPr lang="en-US" sz="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соединяет органы растения и поддерживает листья, цветки и плоды. По нему передвигаются вода, соли и органические вещества, необходимые для роста и работы всех частей.
</a:t>
            </a:r>
            <a:endParaRPr lang="en-US" sz="1385" dirty="0"/>
          </a:p>
        </p:txBody>
      </p:sp>
      <p:sp>
        <p:nvSpPr>
          <p:cNvPr id="13" name="Text 4"/>
          <p:cNvSpPr txBox="1"/>
          <p:nvPr/>
        </p:nvSpPr>
        <p:spPr>
          <a:xfrm>
            <a:off x="4908699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улавливают свет и являются главным местом фотосинтеза. Через их поверхность растение также обменивается газами с окружающей средой, используя устьица.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7059092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и плод
</a:t>
            </a:r>
            <a:pPr algn="l" indent="0" marL="0">
              <a:lnSpc>
                <a:spcPct val="100000"/>
              </a:lnSpc>
              <a:buNone/>
            </a:pPr>
            <a:r>
              <a:rPr lang="en-US" sz="3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нужен для образования семян, а плод защищает их и помогает распространению. Эти органы завершают цикл развития многих растений и делают их размножение успешным.
</a:t>
            </a:r>
            <a:endParaRPr lang="en-US" sz="134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6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 — процесс образования пищи
</a:t>
            </a:r>
            <a:endParaRPr lang="en-US" sz="2461" dirty="0"/>
          </a:p>
        </p:txBody>
      </p:sp>
      <p:sp>
        <p:nvSpPr>
          <p:cNvPr id="10" name="Text 1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2681930" y="1945521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Исходные вещества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процесса нужны вода, поступающая из почвы, и углекислый газ, который попадает в лист через устьица. Без этих веществ образование органических соединений невозможно.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79518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хлорофилла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Хлорофилл находится в хлоропластах и придаёт листьям зелёный цвет. Он улавливает световую энергию и помогает использовать её для синтеза органических веществ.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92336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процесса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ходе фотосинтеза образуются сахара и другие органические вещества, а также выделяется кислород. Именно поэтому растения называют производителями в природе.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3560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начинается там, где на зелёные части растения попадает свет. Энергия света запускает превращения веществ, благодаря которым растение может создавать собственную пищу.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веществ в растении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последовательности процессов: поступление воды, газообмен, фотосинтез и распределение продуктов.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7150" y="397625"/>
            <a:ext cx="6622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Дыхание, рост и защита растений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611205" y="1280387"/>
            <a:ext cx="2442749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дыхание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дышат днём и ночью, как и другие живые организмы. Для дыхания им нужен кислород, а при этом высвобождается энергия, необходимая для жизненных процессов.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462751" y="1280387"/>
            <a:ext cx="2442749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всю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растений не прекращается после появления всходов. Он идёт благодаря образовательным тканям, клетки которых постоянно делятся и обеспечивают увеличение корня, стебля и побегов.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314297" y="1280387"/>
            <a:ext cx="2442749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Колючки и вкус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растения защищаются колючками, горьким вкусом и ядовитыми веществами. Такие особенности уменьшают вероятность того, что их повредят или съедят животные.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2003481" y="2895048"/>
            <a:ext cx="2442749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Покровы листьев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Восковой налёт и опушение помогают растению сохранять воду и защищаться от неблагоприятных условий. Эти признаки особенно полезны там, где воздух сухой или жаркий.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855027" y="2895048"/>
            <a:ext cx="2557050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Приспособление к среде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по-разному приспосабливаются к месту обитания. Одни признаки помогают экономить влагу, другие — защищаться, а третьи — лучше использовать свет и тепло.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836363"/>
            <a:ext cx="4724400" cy="16049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характерны для более простых групп, а семена лучше защищают зародыш и повышают шансы на выживание.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биологии, 7 класс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сопоставлены основные группы растений, их способ размножения и пример представителя.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размножения растений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5783" y="1354071"/>
            <a:ext cx="2590141" cy="211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9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 — ключ к продолжению жизни растения
</a:t>
            </a:r>
            <a:endParaRPr lang="en-US" sz="2193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работа тычинок
</a:t>
            </a:r>
            <a:pPr algn="l" indent="0" marL="0">
              <a:lnSpc>
                <a:spcPct val="90000"/>
              </a:lnSpc>
              <a:buNone/>
            </a:pPr>
            <a:r>
              <a:rPr lang="en-US" sz="36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8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цветке на первый взгляд всё выглядит нарядно и просто, но каждая часть выполняет свою задачу. Тычинки образуют пыльцу, которая нужна для опыления, а затем для образования новых семян. Без этой стадии развитие цветкового растения не завершится.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Пестик и будущий плод
</a:t>
            </a:r>
            <a:pPr algn="l" indent="0" marL="0">
              <a:lnSpc>
                <a:spcPct val="90000"/>
              </a:lnSpc>
              <a:buNone/>
            </a:pPr>
            <a:r>
              <a:rPr lang="en-US" sz="36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8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цветка расположен пестик, и именно в его завязи находятся семязачатки. После опыления и оплодотворения из них развиваются семена, а завязь превращается в плод, который защищает их и помогает распространению.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цветок важен
</a:t>
            </a:r>
            <a:pPr algn="l" indent="0" marL="0">
              <a:lnSpc>
                <a:spcPct val="90000"/>
              </a:lnSpc>
              <a:buNone/>
            </a:pPr>
            <a:r>
              <a:rPr lang="en-US" sz="36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8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соединяет красоту и биологическую пользу. Яркие лепестки привлекают опылителей, а строение цветка помогает растениям продолжать род. Поэтому цветковые растения смогли расселиться почти по всей Земле.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9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 — ключ к продолжению жизни растения
</a:t>
            </a:r>
            <a:endParaRPr lang="en-US" sz="2193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14528" y="1081020"/>
            <a:ext cx="2809267" cy="3765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распространяются семена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535600" y="1453375"/>
            <a:ext cx="23097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растений семена и плоды очень лёгкие, поэтому их легко подхватывает ветер. У одуванчика есть летучки, а у клёна — крылатки, которые помогают переносить семена далеко от материнского растения.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75022" y="1453375"/>
            <a:ext cx="23097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растения расселяются с помощью воды. Плотная оболочка и плавучесть позволяют семенам или плодам долго держаться на поверхности и переноситься течением, как это происходит у кокоса.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43549" y="3317250"/>
            <a:ext cx="23355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разносят семена по-разному: одни плоды цепляются крючочками за шерсть, другие поедаются вместе с семенами и затем распространяются на новых участках вместе с помётом.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381554" y="3321950"/>
            <a:ext cx="23355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тоже участвует в распространении растений, иногда специально, а иногда случайно. Семена попадают на обувь, одежду, транспорт и в почву при посадках, помогая растениям осваивать новые места.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для учебной презентации; точные статистические данные не использованы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Среды обитания растений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растения встречаются почти в любых условиях, но каждую среду определяют свет, вода, температура и состав почвы.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разнообразны наземные и окультуренные среды, а водные и экстремальные условия требуют особых приспособлений.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730" y="1410754"/>
            <a:ext cx="421500" cy="42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62820" y="1424304"/>
            <a:ext cx="443700" cy="39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3967" y="1410754"/>
            <a:ext cx="368813" cy="42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81230" y="1410754"/>
            <a:ext cx="421500" cy="42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2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растений к разным условиям
</a:t>
            </a:r>
            <a:endParaRPr lang="en-US" sz="2229" dirty="0"/>
          </a:p>
        </p:txBody>
      </p:sp>
      <p:sp>
        <p:nvSpPr>
          <p:cNvPr id="13" name="Text 1"/>
          <p:cNvSpPr txBox="1"/>
          <p:nvPr/>
        </p:nvSpPr>
        <p:spPr>
          <a:xfrm>
            <a:off x="5836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пустынных растений листья часто уменьшаются до колючек, чтобы сократить испарение воды. Стебли нередко становятся мясистыми и служат запасом влаги на длительный сухой период.
</a:t>
            </a:r>
            <a:endParaRPr lang="en-US" sz="1300" dirty="0"/>
          </a:p>
        </p:txBody>
      </p:sp>
      <p:sp>
        <p:nvSpPr>
          <p:cNvPr id="14" name="Text 2"/>
          <p:cNvSpPr txBox="1"/>
          <p:nvPr/>
        </p:nvSpPr>
        <p:spPr>
          <a:xfrm>
            <a:off x="266281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Водоём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водных растений листья обычно широкие и тонкие, а в тканях есть воздушные полости. Они помогают плавать, удерживаться у поверхности и получать достаточно света.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4766518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районы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растения часто имеют низкую форму, чтобы меньше страдать от ветра и холода. Их тёмная окраска и короткий цикл роста помогают быстрее использовать тепло короткого лета.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68701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Шероховатые листья, восковой налёт, опушение и горький вкус защищают растения от высыхания и поедания. Такие особенности повышают шансы выжить в неблагоприятной среде.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040" y="3084466"/>
            <a:ext cx="8503920" cy="15778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8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растений и животных в экосистеме
</a:t>
            </a:r>
            <a:endParaRPr lang="en-US" sz="2486" dirty="0"/>
          </a:p>
        </p:txBody>
      </p:sp>
      <p:sp>
        <p:nvSpPr>
          <p:cNvPr id="11" name="Text 1"/>
          <p:cNvSpPr txBox="1"/>
          <p:nvPr/>
        </p:nvSpPr>
        <p:spPr>
          <a:xfrm>
            <a:off x="535600" y="1446194"/>
            <a:ext cx="1664921" cy="1379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как пища
</a:t>
            </a:r>
            <a:pPr algn="l" indent="0" marL="0">
              <a:lnSpc>
                <a:spcPct val="100000"/>
              </a:lnSpc>
              <a:buNone/>
            </a:pPr>
            <a:r>
              <a:rPr lang="en-US" sz="4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растения создают органические вещества, которыми питаются травоядные животные. Через них энергия поступает дальше по пищевой цепи, поэтому растения являются её началом.
</a:t>
            </a:r>
            <a:endParaRPr lang="en-US" sz="1138" dirty="0"/>
          </a:p>
        </p:txBody>
      </p:sp>
      <p:sp>
        <p:nvSpPr>
          <p:cNvPr id="12" name="Text 2"/>
          <p:cNvSpPr txBox="1"/>
          <p:nvPr/>
        </p:nvSpPr>
        <p:spPr>
          <a:xfrm>
            <a:off x="2684440" y="1446195"/>
            <a:ext cx="1664921" cy="13790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Укрытие и дом
</a:t>
            </a:r>
            <a:pPr algn="l" indent="0" marL="0">
              <a:lnSpc>
                <a:spcPct val="100000"/>
              </a:lnSpc>
              <a:buNone/>
            </a:pPr>
            <a:r>
              <a:rPr lang="en-US" sz="4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Листья, стебли, кроны и заросли служат убежищем для птиц, насекомых и мелких зверей. Многие животные выбирают растения местом отдыха, гнездования и защиты от врагов.
</a:t>
            </a:r>
            <a:endParaRPr lang="en-US" sz="1198" dirty="0"/>
          </a:p>
        </p:txBody>
      </p:sp>
      <p:sp>
        <p:nvSpPr>
          <p:cNvPr id="13" name="Text 3"/>
          <p:cNvSpPr txBox="1"/>
          <p:nvPr/>
        </p:nvSpPr>
        <p:spPr>
          <a:xfrm>
            <a:off x="4795180" y="1446194"/>
            <a:ext cx="1664921" cy="1379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и семена
</a:t>
            </a:r>
            <a:pPr algn="l" indent="0" marL="0">
              <a:lnSpc>
                <a:spcPct val="100000"/>
              </a:lnSpc>
              <a:buNone/>
            </a:pPr>
            <a:r>
              <a:rPr lang="en-US" sz="1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переносят пыльцу с цветка на цветок, помогая образованию плодов и семян. Птицы и звери разносят семена, расширяя ареал растений и поддерживая их размножение.
</a:t>
            </a:r>
            <a:endParaRPr lang="en-US" sz="1188" dirty="0"/>
          </a:p>
        </p:txBody>
      </p:sp>
      <p:sp>
        <p:nvSpPr>
          <p:cNvPr id="14" name="Text 4"/>
          <p:cNvSpPr txBox="1"/>
          <p:nvPr/>
        </p:nvSpPr>
        <p:spPr>
          <a:xfrm>
            <a:off x="6928780" y="1446194"/>
            <a:ext cx="1664921" cy="1379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Равновесие в 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лесу и на лугу растения связывают между собой разные организмы. Если растения исчезают, животные теряют пищу и укрытия, а экосистема становится менее устойчивой.
</a:t>
            </a:r>
            <a:endParaRPr lang="en-US" sz="1157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375" y="1690205"/>
            <a:ext cx="5506500" cy="18705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901" y="4055250"/>
            <a:ext cx="30621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обеспечивают человека не только едой, но и сырьём для тканей, масла и напитков; их значение выходит далеко за рамки сельского хозяйства.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2908" y="99129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использования растений в быту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98425" y="397625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которые человек использует каждый день
</a:t>
            </a:r>
            <a:endParaRPr lang="en-US" sz="1971" dirty="0"/>
          </a:p>
        </p:txBody>
      </p:sp>
      <p:sp>
        <p:nvSpPr>
          <p:cNvPr id="9" name="Text 3"/>
          <p:cNvSpPr txBox="1"/>
          <p:nvPr/>
        </p:nvSpPr>
        <p:spPr>
          <a:xfrm>
            <a:off x="6640402" y="1457473"/>
            <a:ext cx="1916856" cy="2352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растения дают пищу, сырьё для одежды и материалы для напитков.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0475" y="1335453"/>
            <a:ext cx="4104300" cy="2148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57938" y="1335453"/>
            <a:ext cx="4104300" cy="214834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56298" y="3701543"/>
            <a:ext cx="3744947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Цветок, который нельзя срывать
</a:t>
            </a:r>
            <a:pPr algn="l" indent="0" marL="0">
              <a:lnSpc>
                <a:spcPct val="90000"/>
              </a:lnSpc>
              <a:buNone/>
            </a:pPr>
            <a:r>
              <a:rPr lang="en-US" sz="3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растения часто заметны именно своей красотой, поэтому они особенно уязвимы. Когда люди срывают их для букетов или копают на участках, популяция быстро сокращается. Поэтому такие виды заносят в Красную книгу и берут под охрану.
</a:t>
            </a:r>
            <a:endParaRPr lang="en-US" sz="929" dirty="0"/>
          </a:p>
        </p:txBody>
      </p:sp>
      <p:sp>
        <p:nvSpPr>
          <p:cNvPr id="9" name="Text 1"/>
          <p:cNvSpPr txBox="1"/>
          <p:nvPr/>
        </p:nvSpPr>
        <p:spPr>
          <a:xfrm>
            <a:off x="4858483" y="3701543"/>
            <a:ext cx="3701541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после пожара
</a:t>
            </a:r>
            <a:pPr algn="l" indent="0" marL="0">
              <a:lnSpc>
                <a:spcPct val="90000"/>
              </a:lnSpc>
              <a:buNone/>
            </a:pPr>
            <a:r>
              <a:rPr lang="en-US" sz="3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пожара или вырубки редким растениям трудно восстановиться: исчезает тень, влажная почва и соседние виды, которые помогали им выживать. На охраняемых территориях сохраняют местообитания, чтобы растения могли снова расти и размножаться.
</a:t>
            </a:r>
            <a:endParaRPr lang="en-US" sz="929" dirty="0"/>
          </a:p>
        </p:txBody>
      </p:sp>
      <p:sp>
        <p:nvSpPr>
          <p:cNvPr id="10" name="Text 2"/>
          <p:cNvSpPr txBox="1"/>
          <p:nvPr/>
        </p:nvSpPr>
        <p:spPr>
          <a:xfrm>
            <a:off x="425668" y="397625"/>
            <a:ext cx="6617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 охраняемые растения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для учебной презентации; относительная оценка угроз, без точной статистики
</a:t>
            </a:r>
            <a:endParaRPr lang="en-US" sz="994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угрожает растительному миру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показаны наиболее заметные факторы риска для растений и их место среди других угроз.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угрозы усиливают друг друга: потеря мест обитания, засухи и загрязнение быстрее сокращают число видов, чем один фактор по отдельности.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беречь растения в повседневной жизни
</a:t>
            </a:r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простые привычки помогают сохранять растения дома, в школе и на природе.
</a:t>
            </a:r>
            <a:endParaRPr lang="en-US" sz="2401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9200" y="397625"/>
            <a:ext cx="6620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1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и простые опыты с растениями
</a:t>
            </a:r>
            <a:endParaRPr lang="en-US" sz="2313" dirty="0"/>
          </a:p>
        </p:txBody>
      </p:sp>
      <p:sp>
        <p:nvSpPr>
          <p:cNvPr id="7" name="Text 1"/>
          <p:cNvSpPr txBox="1"/>
          <p:nvPr/>
        </p:nvSpPr>
        <p:spPr>
          <a:xfrm>
            <a:off x="57800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Выбор объекта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выбирают растение или несколько ростков и отмечают, что именно будут наблюдать: высоту, цвет листьев, состояние стебля или влажность почвы.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253226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Условия опыта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сравнивают растения при разном освещении, поливе или температуре. Так становится видно, как внешние условия влияют на рост и развитие.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48156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Измерения и 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наблюдений измеряют длину побегов, считают листья и записывают изменения в дневник. Рисунки и таблицы помогают не пропустить важные детали.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45301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Выводы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нескольких дней или недель сравнивают результаты и делают вывод: для нормальной жизни растениям нужны свет, вода, тепло и воздух.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растений — живая основа природы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создают пищу и кислород, поддерживают животных и человека, а также украшают и защищают нашу планету. Сохраняя растения, мы сохраняем сами условия жизни на Земле.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2026-05-31T19:39:31Z</dcterms:created>
  <dcterms:modified xsi:type="dcterms:W3CDTF">2026-05-31T19:39:31Z</dcterms:modified>
</cp:coreProperties>
</file>