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надкласса Рыбы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водные позвоночные с разнообразием форм и сред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биологическая значимость рыб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биологическая значимость рыб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появились более 500 млн лет назад и стали ключевыми компонентами водных экосистем. Их разнообразие отражает широкие адаптации и эволюционные связи с другими позвоночными.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рыбы: основные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и 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состоит из головы, туловища и хвоста, обтекаемой формы для плавного движения в воде. Такая форма снижает сопротивление при плавании.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чешуи и расположение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различных типов защищает тело, жаберные крышки оберегают дыхательные органы. Плавники выполняют функции движения и стабилизации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основной дыхательный орган рыб, обеспечивают обмен кислородом и углекислым газом с окружающей водой благодаря большой площади поверхности.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крышки защищают жабры и помогают регулировать поток воды, что улучшает дыхательную эффективность при плавании или покое.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способны к дополнительному дыханию кожей, что помогает выживать в условиях недостатка кислорода, например, в заиленных водоёмах.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 и особенности дыхательной системы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во рту и продолжается через глотку, пищевод и желудок, где пища частично переваривается.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выделяют ферменты, необходимые для эффективного переваривания различных типов пищи.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происходит дальнейшее расщепление пищи и всасывание питательных веществ для поддержания жизнедеятельности.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рыб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желудка и кишечника варьируется в зависимости от питания: у хищников желудок развит, у растительноядных кишечник удлинён.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кровеносной системы рыб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крови в одном круге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у рыб проходит через сердце к жабрам, обогащаясь кислородом, и затем поступает к органам тела, обеспечивая их кислородом и питательными веществами.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组成 сердца рыбы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камер — предсердия и желудочка, что обеспечивает эффективную перекачку крови по замкнутой системе.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уровень кислорода в крови ниже, чем у наземных животных, но энергетический обмен у рыб в основном протекает аэробно, поддерживая активность.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рыб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спинной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координирует движение и реакции, обеспечивая связь с органами чувств.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адаптированы к условиям различной освещённости и мутной воде, позволяя различать цвета и даже ультрафиолет.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и обонятельные ямки развиты для чувствительности к запахам и химическим сигналам в воде.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Латеральная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Орган, воспринимающий вибрации и направление течений, помогает в ориентировании и обнаружении предметов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современных рыб составляют костные виды с богатым видовым разнообразием по всему миру.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рыб по основным группам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доминируют в разнообразии и экосистемных ролях по сравнению с хрящевыми и лопастепёрыми.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рыб,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приспособлены к самым разным водным условиям — от пресных рек до глубоких океанических впадин.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адаптации рыб к жизни в воде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у костных рыб позволяет поддерживать равновесие и глубину, адаптируясь к изменениям давления.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обладают уникальными адаптациями — электроорганами для защиты и биолюминесценцией для охоты в глубине.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рыб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используют внешнее оплодотворение: самки выпускают икру, а самцы оплодотворяют её в воде, обеспечивая продолжение рода.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проявляют заботу о потомстве, а личинки проходят стадии преобразования от икринки до взрослой рыбы.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2311" y="1221275"/>
            <a:ext cx="421937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отличительные признаки трёх основных групп рыб по типу скелета, чешуи, размножению, среде обитания и количеству видов.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костных, хрящевых и лопастепёрых рыб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доминируют по разнообразию, хрящевые обладают уникальными чертами, а лопастепёрые занимают особую эволюционную позицию, став этапом к наземным позвоночным.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ихтиологии и систематики рыб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прочный и жесткий скелет, что обеспечивает поддержку тела при активном плавании и позволяет выдерживать нагрузки во время охоты на добычу.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хрящевых рыб скелет гибкий и мягкий, благодаря чему они отличаются высокой маневренностью и способностью быстро менять направление движения в воде.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челюсти у хищных рыб снабжены острыми зубами и мощными мышцами, что облегчает захват и измельчение пищи, повышая эффективность питания.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и челюстей рыб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надкласса Рыбы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бесчелюстных рыб, таких как остракодермы, что служит началом развития позвоночных в водной среде.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челюстных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акулы и костные рыбы с челюстями, что значительно расширяет их адаптационные возможности и ниши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плавников и челюстей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органных систем обеспечивает лучшую подвижность и питание, появляется плавательный пузырь у костных рыб.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наземной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 становятся предками амфибий, осваивая жизнь на суше и закладывая основу дальнейшей эволюции 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60494"/>
            <a:ext cx="292200" cy="25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23136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18244"/>
            <a:ext cx="292200" cy="25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важные компоненты водных экосистем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контролируют популяции планктона и беспозвоночных, поддерживая баланс и здоровье экосистем водоёмов.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питательном круговороте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перераспределению и возврату питательных веществ, помогая сохранять чистоту и плодородие водной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Бионадзор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форель, служат индикаторами качества воды, сигнализируя об изменениях и загрязнениях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устойчивое развитие рыбного промысла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объёмы вылова рыбы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добывается свыше 90 миллионов тонн рыбы, что обеспечивает значительную часть продовольственной базы человека во многих странах мира.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рыбной промышленности в 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отрасль создаёт рабочие места и поддерживает развитие прибрежных регионов, улучшая качество жизни местного населения.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аквакультуры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покрывает около половины мирового спроса на рыбу, обеспечивая устойчивое производство и снижая давление на дикие популяции.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нарушает устойчивость популяций, ведя к снижению численности и исчезновению редких видов в естественной среде.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меры охраны рыб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ухудшает условия обитания, снижая качество среды и увеличивая смертность рыб и других водных организмов.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местообитаний, включая вырубку прибрежных зарослей, сказывается на возможности размножения и поддержания популяций.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предусматривают создание заповедников, квоты на вылов и восстановительные проекты для сохранения биоразнообразия.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— крупнейшая костная рыба, достигающая массы более 2,5 тонн, известна своим необычным дископодобным телом и медленным плаванием.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из тропиков Южной Америки способна генерировать электрические разряды до 600 вольт для охоты и защиты.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Рыба-буйвол преодолевает огромные расстояния во время миграций по рекам, демонстрируя исключительную выносливость и навигационные способности.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представители в мире рыб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рыб к экстремальным условиям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рыб к экстремальным условиям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рыбы синтезируют специальные белки-антифризы, защищающие их кровь от кристаллизации при низких температурах ниже нуля градусов.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виды выдерживают огромное давление и обладают светящимися органами, а караси выживают в кислородно-дефицитных водах благодаря анаэробному метаболизму.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мифологиях многих народов рыбы символизируют жизненную силу, процветание и удачу, занимая важное место в легендах и поверьях.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Востока карп считается символом усердия и успеха, а в русском фольклоре щука ассоциируется с магией и исполнением желаний.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рыб встречаются на древних фресках, монетах и украшениях, отражая всёобщее почтение к этим животным.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традициях и культуре народов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часто выступают героями сказок и басен, служа источником моральных и воспитательных сюжетов для детей и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рыб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играют ключевую роль в экосистемах и экономике. Исследования способствуют их охране, устойчивому использованию и развитию биологических знаний для улучшения жизни человека.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2026-05-08T01:59:20Z</dcterms:created>
  <dcterms:modified xsi:type="dcterms:W3CDTF">2026-05-08T01:59:20Z</dcterms:modified>
</cp:coreProperties>
</file>