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718" y="1625601"/>
            <a:ext cx="2407130" cy="2517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3855" y="1259173"/>
            <a:ext cx="4447671" cy="2390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Abbreviations: как читать сокращения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вокруг нас каждый день.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953854" y="3740289"/>
            <a:ext cx="4447671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2946713"/>
            <a:ext cx="8620125" cy="18688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2065" y="952499"/>
            <a:ext cx="8199870" cy="1767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в 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видим сокращения в учебниках, расписаниях, адресах и новостях. Они делают текст короче, но требуют внимательного чтения: одна и та же запись иногда читается по-разному.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сокращения: три главных типа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13529" y="2699766"/>
            <a:ext cx="2146164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Аббревиатуры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Аббревиатура образуется из первых букв или частей слов. Обычно она обозначает название организации, учреждения или страны и читается как слово либо по буквам.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7232" y="2699766"/>
            <a:ext cx="2146164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Сокращённое слово сохраняет только начало полной формы. Такие записи часто встречаются в адресах, подписях и учебных материалах: «ул.», «стр.», «кл.»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400936" y="2699766"/>
            <a:ext cx="2146164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Инициалы передают только начальные буквы имени и отчества. Они пишутся с пробелами и помогают кратко обозначать автора, например: «А. С. Пушкин».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сокращают слова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84431" y="2648455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экономят место в таблицах, расписаниях и списках, где важно уместить много информации без потери смысла и лишних повторов.
</a:t>
            </a:r>
            <a:endParaRPr lang="en-US" sz="965" dirty="0"/>
          </a:p>
        </p:txBody>
      </p:sp>
      <p:sp>
        <p:nvSpPr>
          <p:cNvPr id="10" name="Text 3"/>
          <p:cNvSpPr txBox="1"/>
          <p:nvPr/>
        </p:nvSpPr>
        <p:spPr>
          <a:xfrm>
            <a:off x="684431" y="3156098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ускоряют чтение: короткую запись легче заметить в объявлении, схеме или инструкции, особенно если текст нужно просмотреть быстро.
</a:t>
            </a:r>
            <a:endParaRPr lang="en-US" sz="983" dirty="0"/>
          </a:p>
        </p:txBody>
      </p:sp>
      <p:sp>
        <p:nvSpPr>
          <p:cNvPr id="11" name="Text 4"/>
          <p:cNvSpPr txBox="1"/>
          <p:nvPr/>
        </p:nvSpPr>
        <p:spPr>
          <a:xfrm>
            <a:off x="684431" y="3663741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записях
</a:t>
            </a:r>
            <a:pPr algn="l" indent="0" marL="0">
              <a:lnSpc>
                <a:spcPct val="100000"/>
              </a:lnSpc>
              <a:buNone/>
            </a:pPr>
            <a:r>
              <a:rPr lang="en-US" sz="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упрощают официальные записи, адреса и единицы измерения, где важна точность формы и единый стандарт оформления.
</a:t>
            </a:r>
            <a:endParaRPr lang="en-US" sz="1015" dirty="0"/>
          </a:p>
        </p:txBody>
      </p:sp>
      <p:sp>
        <p:nvSpPr>
          <p:cNvPr id="12" name="Text 5"/>
          <p:cNvSpPr txBox="1"/>
          <p:nvPr/>
        </p:nvSpPr>
        <p:spPr>
          <a:xfrm>
            <a:off x="684431" y="4171383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 учёбе
</a:t>
            </a:r>
            <a:pPr algn="l" indent="0" marL="0">
              <a:lnSpc>
                <a:spcPct val="100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сокращения часто помогают сделать ответы компактными, но только если ученик правильно понимает их значение и читает без ошибок.
</a:t>
            </a:r>
            <a:endParaRPr lang="en-US" sz="8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260" y="1014846"/>
            <a:ext cx="3987384" cy="33922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читаются аббревиатуры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224244" y="1069116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 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аббревиатуры читаются как цельное слово, если сочетание звуков удобно произносить. Так читают, например, «ООН» и «НИИ».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24244" y="2337533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 буквам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аббревиатуры произносят по буквам, когда так яснее и привычнее. К таким формам часто относят «РФ» и похожие короткие записи.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224244" y="3605949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удобству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чтения зависит от того, насколько удобно и понятно звучит сокращение. Поэтому одну форму лучше запоминать вместе с полной расшифровкой.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592968"/>
            <a:ext cx="4392940" cy="17507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в сокращениях: когда они нужны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помогает отличить сокращённое слово от полной записи и подсказывает, что форма не закончена.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слова обычно пишутся с точкой, а аббревиатуры — без неё.
</a:t>
            </a:r>
            <a:endParaRPr lang="en-US" sz="1091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нормы написания сокращений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Пробелы и слитное написание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88762" y="2297784"/>
            <a:ext cx="3498254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Слитные аббревиатуры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удобно для коротких аббревиатур: буквы воспринимаются как единое название, поэтому между ними не ставят пробелы.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45968" y="2297784"/>
            <a:ext cx="3498254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Пробелы в инициалах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инициалах пробелы сохраняются, потому что каждая буква обозначает отдельную часть имени. Это делает запись читаемой и аккуратной.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88762" y="3624413"/>
            <a:ext cx="3498254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пробел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внутри записи есть пробел, он помогает сразу увидеть границы слов или частей имени и не перепутать форму сокращения.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Заглавные и строчные буквы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13529" y="2699766"/>
            <a:ext cx="2146164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Заглавные буквы чаще используются в аббревиатурах официальных названий: они выделяют запись и показывают, что перед нами условное сокращение целого названия.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7232" y="2699766"/>
            <a:ext cx="2146164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Строчные буквы обычно встречаются в сокращённых словах и обозначениях: «ул.», «стр.», «кг», «см». Они выглядят как обычная часть текста.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400936" y="2699766"/>
            <a:ext cx="2146164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буквы влияет на восприятие: заглавная подсказывает название или организацию, а строчная — привычное краткое обозначение.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260" y="1014846"/>
            <a:ext cx="3987384" cy="34885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написания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224244" y="1039007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Сокращённая часть должна быть легко узнаваемой. Если запись слишком короткая или непонятная, читатель может неверно восстановить полную форму.
</a:t>
            </a:r>
            <a:endParaRPr lang="en-US" sz="1266" dirty="0"/>
          </a:p>
        </p:txBody>
      </p:sp>
      <p:sp>
        <p:nvSpPr>
          <p:cNvPr id="10" name="Text 3"/>
          <p:cNvSpPr txBox="1"/>
          <p:nvPr/>
        </p:nvSpPr>
        <p:spPr>
          <a:xfrm>
            <a:off x="5224244" y="1993623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ставится после сокращённого слова, если это не аббревиатура без точек. Нельзя смешивать обе модели в одной и той же записи.
</a:t>
            </a:r>
            <a:endParaRPr lang="en-US" sz="1308" dirty="0"/>
          </a:p>
        </p:txBody>
      </p:sp>
      <p:sp>
        <p:nvSpPr>
          <p:cNvPr id="11" name="Text 4"/>
          <p:cNvSpPr txBox="1"/>
          <p:nvPr/>
        </p:nvSpPr>
        <p:spPr>
          <a:xfrm>
            <a:off x="5224244" y="2948239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документа лучше придерживаться одного способа оформления. Если выбрана определённая форма, её нужно повторять последовательно и без колебаний.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5224244" y="3902856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чтением полезно сверить сокращение с контекстом: рядом стоящие слова часто подсказывают, какое полное слово или название скрыто.
</a:t>
            </a:r>
            <a:endParaRPr lang="en-US" sz="12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примерах чаще всего различают две модели: формы с «г.» и полную аббревиатуру без изменения основы.
</a:t>
            </a:r>
            <a:pPr algn="l" indent="0" marL="0">
              <a:lnSpc>
                <a:spcPct val="100000"/>
              </a:lnSpc>
              <a:buNone/>
            </a:pPr>
            <a:r>
              <a:rPr lang="en-US" sz="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орфографической практики
</a:t>
            </a:r>
            <a:endParaRPr lang="en-US" sz="1072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помогают выбрать правильную форму по контексту.
</a:t>
            </a:r>
            <a:endParaRPr lang="en-US" sz="2509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96" y="1972447"/>
            <a:ext cx="4610009" cy="22033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5050" y="900032"/>
            <a:ext cx="8477950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аббревиатуры в новостях и учебе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175140" y="1972447"/>
            <a:ext cx="2480100" cy="220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частых аббревиатур в новостях и учебных текстах.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аббревиатур обозначают официальные названия и читаются как устойчивые слова или по буквам, но без точек.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4800" y="4246794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 общеупотребительные примеры сокращений в русском языке.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418542"/>
            <a:ext cx="4392940" cy="20995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слова вокруг нас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слова часто встречаются в повседневных записях: в адресах, расписаниях, заданиях и подписях к материалам.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краткая запись может появляться в разных ситуациях, поэтому её нужно читать по смыслу записи.
</a:t>
            </a:r>
            <a:endParaRPr lang="en-US" sz="1003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 бытовые примеры сокращённых слов русского языка.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96" y="1972447"/>
            <a:ext cx="4610009" cy="22033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5050" y="900032"/>
            <a:ext cx="8477950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как сокращения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175140" y="1972447"/>
            <a:ext cx="2480100" cy="220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записывают кратко, чтобы числа и величины были понятны и не занимали много места.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сокращения обычно читаются по названию единицы и помогают быстро записывать измерения в задачах и тетради.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4800" y="4246794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Общеупотребительные обозначения единиц измерения в русском языке.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17" y="1429638"/>
            <a:ext cx="3264562" cy="9787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17" y="2496753"/>
            <a:ext cx="3264562" cy="9787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17" y="3563854"/>
            <a:ext cx="3264562" cy="97873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617" y="757002"/>
            <a:ext cx="8111932" cy="538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ситуации, три смысла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16567" y="1575056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странице учебника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учебнике короткая запись помогает быстро найти нужное место. Когда рядом стоит номер страницы, читатель без труда понимает, что «стр.» означает страницу, а не другое слово.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3916567" y="26421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адресе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адресе те же буквы уже работают иначе. В записи «ул. Ленина, д. 7, стр. 2» сокращение указывает на строение, потому что рядом есть адресные элементы и номер дома.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916567" y="37092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из контекста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особенно важен там, где одна запись имеет несколько значений. Если смотреть на соседние слова, сокращение становится понятным почти сразу и не вызывает лишних сомнений.
</a:t>
            </a:r>
            <a:endParaRPr lang="en-US" sz="107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попасть в ловушку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31156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тему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проверь, к какому слову относится сокращение. Буква «г.» может обозначать город, год или грамм, поэтому без темы текста легко ошибиться.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849732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рядом стоящее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 внимание на соседние слова. Формы «т.», «тт.» и «гг.» отличаются не только количеством букв, но и тем, что указывают на разные значения и число.
</a:t>
            </a:r>
            <a:endParaRPr lang="en-US" sz="1366" dirty="0"/>
          </a:p>
        </p:txBody>
      </p:sp>
      <p:sp>
        <p:nvSpPr>
          <p:cNvPr id="11" name="Text 4"/>
          <p:cNvSpPr txBox="1"/>
          <p:nvPr/>
        </p:nvSpPr>
        <p:spPr>
          <a:xfrm>
            <a:off x="4968309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пропускай точку и пробелы. В сокращениях они помогают понять форму записи, а в именах и названиях показывают, где заканчивается одна часть и начинается другая.
</a:t>
            </a:r>
            <a:endParaRPr lang="en-US" sz="1329" dirty="0"/>
          </a:p>
        </p:txBody>
      </p:sp>
      <p:sp>
        <p:nvSpPr>
          <p:cNvPr id="12" name="Text 5"/>
          <p:cNvSpPr txBox="1"/>
          <p:nvPr/>
        </p:nvSpPr>
        <p:spPr>
          <a:xfrm>
            <a:off x="7086885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 полностью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сомневаешься, восстанови полную форму. Полное слово или словосочетание сразу показывает, какое чтение нужно выбрать и как правильно понять смысл записи.
</a:t>
            </a:r>
            <a:endParaRPr lang="en-US" sz="13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и без ошибок расшифровывать сокращения в тексте.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чтения сокращений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636" y="2030631"/>
            <a:ext cx="382120" cy="436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3476" y="2030631"/>
            <a:ext cx="436708" cy="43670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5609" y="2030631"/>
            <a:ext cx="436708" cy="43670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примерам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2528" y="2621106"/>
            <a:ext cx="2122829" cy="1833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«Упр. 5, стр. 12» читается как «упражнение 5, страница 12». Здесь сокращения помогают быстро понять задание, не перегружая запись лишними словами.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564662" y="2621106"/>
            <a:ext cx="2122829" cy="1833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организации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«ООН» воспринимается как название организации и может читаться по буквам или как устойчивое сокращение. Способ чтения зависит от привычной формы и контекста сообщения.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306796" y="2621106"/>
            <a:ext cx="2122829" cy="1833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«кг», «ул.», «д.», «кв.» читаются по смыслу: килограмм, улица, дом, квартира. Такие записи часто встречаются в адресах, заданиях и бытовых текстах.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Исправь записи без ошибок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84431" y="2648455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лишняя
</a:t>
            </a:r>
            <a:pPr algn="l" indent="0" marL="0">
              <a:lnSpc>
                <a:spcPct val="100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«ООН.» с точкой выглядит неверно, потому что это аббревиатура, а не сокращённое слово. Правильная форма пишется без точки и читается как название организации.
</a:t>
            </a:r>
            <a:endParaRPr lang="en-US" sz="895" dirty="0"/>
          </a:p>
        </p:txBody>
      </p:sp>
      <p:sp>
        <p:nvSpPr>
          <p:cNvPr id="10" name="Text 3"/>
          <p:cNvSpPr txBox="1"/>
          <p:nvPr/>
        </p:nvSpPr>
        <p:spPr>
          <a:xfrm>
            <a:off x="684431" y="3156098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«ул Лесная» не хватает точки после сокращения. Она показывает, что слово записано не полностью, поэтому правильнее писать «ул. Лесная».
</a:t>
            </a:r>
            <a:endParaRPr lang="en-US" sz="911" dirty="0"/>
          </a:p>
        </p:txBody>
      </p:sp>
      <p:sp>
        <p:nvSpPr>
          <p:cNvPr id="11" name="Text 4"/>
          <p:cNvSpPr txBox="1"/>
          <p:nvPr/>
        </p:nvSpPr>
        <p:spPr>
          <a:xfrm>
            <a:off x="684431" y="3663741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пробелы
</a:t>
            </a:r>
            <a:pPr algn="l" indent="0" marL="0">
              <a:lnSpc>
                <a:spcPct val="100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«А. С. Пушкин» читается хуже, чем «А. С. Пушкин», потому что пробелы отделяют инициалы и делают запись понятнее. Это важно для аккуратного письма.
</a:t>
            </a:r>
            <a:endParaRPr lang="en-US" sz="895" dirty="0"/>
          </a:p>
        </p:txBody>
      </p:sp>
      <p:sp>
        <p:nvSpPr>
          <p:cNvPr id="12" name="Text 5"/>
          <p:cNvSpPr txBox="1"/>
          <p:nvPr/>
        </p:nvSpPr>
        <p:spPr>
          <a:xfrm>
            <a:off x="684431" y="4171383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«км.» обычно пишут без точки, так как это обозначение единицы измерения. Чтобы не ошибиться, полезно сверяться с образцом и типом записи.
</a:t>
            </a:r>
            <a:endParaRPr lang="en-US" sz="8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418542"/>
            <a:ext cx="4392940" cy="20995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сокращений и примеры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основные типы сокращений и их способы записи.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типа своя графическая форма и свой способ чтения, поэтому нельзя применять одно правило ко всем сокращениям сразу.
</a:t>
            </a:r>
            <a:endParaRPr lang="en-US" sz="1120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сокращений в русском языке.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4610" y="919375"/>
            <a:ext cx="7794892" cy="1652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 сокращения уверенно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удобны, если уметь читать их по смыслу. Проверяй точки, заглавные буквы и пробелы, сравнивай похожие формы и при сомнении восстанавливай полную запись.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2026-07-25T18:27:23Z</dcterms:created>
  <dcterms:modified xsi:type="dcterms:W3CDTF">2026-07-25T18:27:23Z</dcterms:modified>
</cp:coreProperties>
</file>