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Львович Шварц: сказки, театр и добрый смысл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(1896–1958) написал сказочные пьесы, где доброта и выбор героя звучат как правда.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Шварц интересен школьникам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писал для детей и взрослых: его истории похожи на приключения, но проблемы узнаваемы — как вести себя в трудную минуту. В XX веке он умел говорить о смелости, правде и ответственности через сказочные образы.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Шварц родился в Казани в 1896 году, а детские годы провёл в Майкопе. Эти ранние впечатления помогли ему зорко замечать характеры людей и понимать, как меняется настроение в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он учился в Московском университете на юридическом факультете. Но вместо того чтобы сделать карьеру по профессии, он выбрал литературу и театр — туда тянули его интерес к тексту и сценической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Шварц внимательно относился к книгам и тому, как звучит человеческая речь. Ему нравились живые диалоги и поступки, в которых видны мысли и характер, а не только события.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писателя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— главный город его творчества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Шварц переехал в Ленинград. Здесь он сотрудничал с театрами и писал пьесы, сценки и инсценировки для постановок. Город быстро стал площадкой, где его идеи проверялись живым сценическим временем.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театральной среде сформировался его стиль: короткие реплики, точный юмор и ясные характеры. Слова у Шварца словно ведут действие вперёд и помогают зрителю понимать, кто прав, а кто хитрит.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Евгения Шварца в литературе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впечатлений к сказочным пьесам и сценарию: этапы творческой биографии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Шварца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снова и снова сталкивает героев с выбором: поддаться вредности и обману или поддержать добро. Для него это не абстракция, а проверка характера в поступках.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против зла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способен сделать человека слабее и заставить молчать, когда нужно действовать. В сказках Шварца смелость возвращает силу и помогает не отступать даже перед трудностями.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перед опасностью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дружба держится на честности и ответственности. Герой взрослеет, когда понимает: обещание важно не меньше, чем хорошие намерения.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 и дружбе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герои учатся отвечать за свои поступки. Они не мирятся с несправедливостью, потому что внутренний выбор всегда важнее внешних обстоятельств.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справедливость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жанровом списке это не статистика, а подборка самых узнаваемых названий. Шварц часто комбинировал сказочность с вопросами о человеке.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Шварца самые известные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показывает, что Шварц работал в разных формах, но сохранял один интерес: как человек выбирает между честностью и трусостью.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жанрам на основе перечня произведений, приведённого в исходном описании (без указания количеств).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95" y="1531350"/>
            <a:ext cx="413421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смысл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произведений сформулирован по исходному описанию.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том, чему учат сюжеты: от разоблачения лжи до спасения близких.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связка проста: добро требует смелости и настойчивости, а зло держится на трусости и равнодушии.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Пьесу «Дракон» Шварц написал в 1944 году. В ней сказочный образ превращается в разговор о зле и власти, которая заставляет людей бояться и подчиняться.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Ланцелот вступает в борьбу с драконом, чтобы остановить прямую угрозу. Однако в пьесе звучит важная мысль: опасность может жить не только снаружи, но и внутри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Зло, оставшееся в привычках и мыслях, трудно победить одними действиями «врага вовне». Поэтому герои учатся менять себя, чтобы не стать частью страшной 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«Дракон»: сказка-предупреждение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обычный сказочный мир, который вдруг становится тесным и опасным. Герою приходится действовать быстро и думать честно, даже когда страшно. В таких историях ценится не только сила, но и умение не предавать друзей.
</a:t>
            </a:r>
            <a:endParaRPr lang="en-US" sz="102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где приключение — это проверка характера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Шварца важны обещания: иногда одно сказанное «да» меняет дальнейший путь героя. Добро проявляется в поступках, а не в красивых фразах. Поэтому читатель замечает: держать слово — значит отвечать за себя и за других.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слово может спасти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Шварца герои могут попадать в комичные ситуации, но вывод всегда серьёзный. За шутками слышно, что нельзя мириться с обманом и трусостью. Такие сказки учат помогать слабым и говорить правду, не прячась за страхом.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эпизоды, за которыми прячется серьёзный разговор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как автор сказок для детей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и сказки Шварца переходили со сцены на экран без потери смысла. «Золушка», «Снежная королева», «Дракон» и «Обыкновенное чудо» узнавались и пересказывались семьями.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кино и популярность произведений Шварца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«переход» сюжета между театром и кино, тем заметнее универсальность тем: доброта, верность и смелость понятны разным поколениям.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известным постановкам и экранизациям произведений Е. Л. Шварца (точные статистические доли в открытых источниках зависят от издания).
</a:t>
            </a:r>
            <a:endParaRPr lang="en-US" sz="8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Шварца в кино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писал сценарии и создавал диалоги так, чтобы их хотелось пересказывать. Реплики звучали естественно, а сцены складывались в понятную цепочку событий.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киноистории отличались выразительными персонажами: зритель сразу понимал, кто прав и почему. Моральная основа проявлялась не лозунгами, а поступками героев.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многие фильмы по произведениям Шварца хорошо «приживались» в семейном просмотре и школьном обсуждении: сюжет быстро удерживал внимание, а смыслы оставались заметными после финала.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 Шварца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художественных приёмов в текстах и обсуждениях произведений Е. Л. Шварца.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приёмы речи помогают сказочной форме передавать серьёзные разговоры о честности, страхе и силе характера.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Шварца работает как фильтр: лёгкий язык ведёт к глубоким выводам, а речь героев становится инструментом нравственного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Шварца были смелыми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пьесы Шварца воспринимались осторожно, потому что за сказочными событиями читались намёки на реальные проблемы. Он умел говорить о трудном, не называя всё прямо.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— страх, ложь и несправедливость — у него превращаются в понятные образы. Сказка становится способом обсудить то, о чём в обычном разговоре часто молчат.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тексты не теряли доступность: внешне они простые, а по смыслу — глубокие. Именно такое сочетание помогало задеть важные вопросы о свободе человека.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Шварца — в требовании не соглашаться с несправедливостью и замечать её рядом. Его истории учат, что внутренний выбор сильнее любых «правил», навязанных извне.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Шварца рождается выбор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сюжета (типовой путь героя) в драматургии и сказочных пьесах Шварца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остаётся доброй, хотя её жизнь полна тяжёлой работы и несправедливых требований. В трудные дни она выбирает терпение и честность, а не месть. Её сила — в внутреннем характере, который не ломается обстоятельствами.
</a:t>
            </a:r>
            <a:endParaRPr lang="en-US" sz="899" dirty="0"/>
          </a:p>
        </p:txBody>
      </p:sp>
      <p:sp>
        <p:nvSpPr>
          <p:cNvPr id="12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Золушка: доброта даже в испытании
</a:t>
            </a:r>
            <a:endParaRPr lang="en-US" sz="1130" dirty="0"/>
          </a:p>
        </p:txBody>
      </p:sp>
      <p:sp>
        <p:nvSpPr>
          <p:cNvPr id="13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Герда проходит опасные дороги, потому что не отступает от обещания и чувства ответственности. Она ищет Кая и действует, несмотря на усталость и страх. Её поступки показывают, что верность — это не слова, а постоянное действие.
</a:t>
            </a:r>
            <a:endParaRPr lang="en-US" sz="880" dirty="0"/>
          </a:p>
        </p:txBody>
      </p:sp>
      <p:sp>
        <p:nvSpPr>
          <p:cNvPr id="14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Герда: верность, которая спасает
</a:t>
            </a:r>
            <a:endParaRPr lang="en-US" sz="1130" dirty="0"/>
          </a:p>
        </p:txBody>
      </p:sp>
      <p:sp>
        <p:nvSpPr>
          <p:cNvPr id="15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Ланцелот сталкивается с образом зла, который умеет подчинять страхом. Но герой не сворачивает с пути и пытается противостоять власти тьмы. Важно, что он борется не только внешне: решающим становится выбор человека оставаться самим собой.
</a:t>
            </a:r>
            <a:endParaRPr lang="en-US" sz="863" dirty="0"/>
          </a:p>
        </p:txBody>
      </p:sp>
      <p:sp>
        <p:nvSpPr>
          <p:cNvPr id="16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Ланцелот: сопротивление злу без отказа
</a:t>
            </a:r>
            <a:endParaRPr lang="en-US" sz="1130" dirty="0"/>
          </a:p>
        </p:txBody>
      </p:sp>
      <p:sp>
        <p:nvSpPr>
          <p:cNvPr id="17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Ученый в «Обыкновенном чуде» учится разбираться в том, что с ним происходит, и принимать верные решения. Он проходит через сомнения и пробует понять свои чувства, а не спрятаться от них. Так формируется внутренний выбор, который меняет поведение.
</a:t>
            </a:r>
            <a:endParaRPr lang="en-US" sz="807" dirty="0"/>
          </a:p>
        </p:txBody>
      </p:sp>
      <p:sp>
        <p:nvSpPr>
          <p:cNvPr id="18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Ученый из «Обыкновенного чуда»: понимание чувств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Шварца и их поступки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Шварц сохранял сказочную форму, но смысл становился другим: от театрального опыта — к расширению тем, а затем к более тонким разговорам о человеке.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были созданы главные пьесы и сказки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 десятилетиям показывает переход от «игры» со сказкой к более прямому осмыслению выбора, чувств и внутренней свободы.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 десятилетиям, описываемая в справочных обзорах творчества Е. Л. Шварца (без привязки к точному числу публикаций).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Шварц важен для читателей сегодня
</a:t>
            </a:r>
            <a:endParaRPr lang="en-US" sz="2439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показывают, что доброта — это не настроение, а действие. Даже когда трудно, важно оставаться честным и помогать тем, кто слабее.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как практический выбор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и сказках дружба помогает выстоять перед страхом. Отношения проверяются поступками, и читатель видит: верность — это ответственность.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верность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учит не соглашаться с несправедливостью. Внешняя сказка помогает обсудить страх и ложь так, чтобы хотелось делать правильный выбор.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не молчать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строятся так, что герой сомневается, но всё равно выбирает добро. Поэтому истории понятны современным школьникам даже при взрослом смысле.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думать самостоятельно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45" y="1531350"/>
            <a:ext cx="388091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Евгении Шварце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творчестве и биографии Е. Л. Шварца из энциклопедических и учебных материалов.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о писателе: годы жизни, ключевые места, жанры и основные 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театральной практики и сказочной драматургии объясняет, почему у Шварца так живо взаимодействуют сюжет, характер и нравственный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Шварц: писатель, который соединял сказку и правду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Шварц показал, что сказка помогает понять жизнь: она учит верности, смелости и уважению к добру. Его книги и пьесы напоминают, как сохранять честность и беречь внутреннюю свободу.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2026-05-12T20:41:24Z</dcterms:created>
  <dcterms:modified xsi:type="dcterms:W3CDTF">2026-05-12T20:41:24Z</dcterms:modified>
</cp:coreProperties>
</file>