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экономическое развитие европейской и азиатской частей России
</a:t>
            </a:r>
            <a:endParaRPr lang="en-US" sz="1893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дороги, порты и магистрали связывают огромную страну и меняют её экономику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 России: связь огромных пространств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 — самая большая страна мира, поэтому перевозки здесь особенно важны. Они помогают доставлять товары, соединять города и поддерживать жизнь в районах с большим расстоянием между населёнными пунктами и сложным климатом.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России: высокая плотность населения и развитая сеть путей
</a:t>
            </a:r>
            <a:endParaRPr lang="en-US" sz="1429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путей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особенно густая сеть железных дорог, автомагистралей, речных путей и трубопроводов. Это позволяет перевозить пассажиров и грузы между соседними регионами без больших задержек.
</a:t>
            </a:r>
            <a:endParaRPr lang="en-US" sz="720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грузопотоки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сосредоточены заводы, склады и торговые центры, поэтому транспорт работает почти непрерывно. Он доставляет сырьё на предприятия и готовую продукцию в города и порты.
</a:t>
            </a:r>
            <a:endParaRPr lang="en-US" sz="720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живут Москва, Санкт-Петербург и многие крупные города. Поэтому спрос на перевозки высок: людям нужно быстро добираться до работы, учёбы, магазинов и вокзалов.
</a:t>
            </a:r>
            <a:endParaRPr lang="en-US" sz="720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экономикой
</a:t>
            </a:r>
            <a:pPr algn="l" indent="0" marL="0">
              <a:lnSpc>
                <a:spcPct val="115000"/>
              </a:lnSpc>
              <a:buNone/>
            </a:pPr>
            <a:r>
              <a:rPr lang="en-US" sz="43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транспортная сеть делает деловые связи быстрее и удобнее. Это помогает промышленности, торговле и сфере услуг работать стабильнее и обслуживать больше людей.
</a:t>
            </a:r>
            <a:endParaRPr lang="en-US" sz="72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Азиатская часть России: большие расстояния и опора на магистрали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 расселение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и на Дальнем Востоке населённые пункты часто находятся далеко друг от друга. Из-за этого транспорт должен соединять не только города, но и отдельные промышленные районы.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линии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имеют Транссибирская магистраль и Байкало-Амурская магистраль. Они помогают связывать восточные территории с Уралом, центральной частью страны и морскими портами.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авиации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удалённых мест авиация остаётся самым быстрым способом связи. Она особенно важна там, где дороги проходят через тайгу, горы, вечную мерзлоту и труднодоступные участки.
</a:t>
            </a:r>
            <a:endParaRPr lang="en-US" sz="841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рек и трасс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Речной транспорт и федеральные трассы дополняют железные дороги. Летом реки помогают доставлять грузы, а автодороги соединяют местные центры с крупными магистралями и станциями.
</a:t>
            </a:r>
            <a:endParaRPr lang="en-US" sz="84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общее учебное сравнение: где сосредоточены перевозки, предприятия и население, а где преобладают длинные грузовые маршруты и большие расстояния.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европейской и азиатской частей по транспортной нагрузке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часть даёт основную нагрузку на сеть, а азиатская требует более протяжённых и сложных маршрутов.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по материалам урока; без точной статистики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 — главная транспортная ось страны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регионов
</a:t>
            </a:r>
            <a:pPr algn="l" indent="0" marL="0">
              <a:lnSpc>
                <a:spcPct val="115000"/>
              </a:lnSpc>
              <a:buNone/>
            </a:pPr>
            <a:r>
              <a:rPr lang="en-US" sz="36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Транссибирская магистраль тянется примерно на 9 300 километров и соединяет Москву, Урал, Сибирь и Дальний Восток. Это одна из важнейших линий для всей страны.
</a:t>
            </a:r>
            <a:endParaRPr lang="en-US" sz="92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764476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Перевозка грузов
</a:t>
            </a:r>
            <a:pPr algn="l" indent="0" marL="0">
              <a:lnSpc>
                <a:spcPct val="115000"/>
              </a:lnSpc>
              <a:buNone/>
            </a:pPr>
            <a:r>
              <a:rPr lang="en-US" sz="3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магистрали перевозят уголь, металлы, лес, технику и продукты питания. Она помогает доставлять сырьё на предприятия и отправлять готовую продукцию в разные части России.
</a:t>
            </a:r>
            <a:endParaRPr lang="en-US" sz="889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599533"/>
            <a:ext cx="2531100" cy="72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3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проходит через большие расстояния, поэтому особенно важна для экономики восточных районов. Без неё связь между многими городами и промышленными центрами была бы намного слабее.
</a:t>
            </a:r>
            <a:endParaRPr lang="en-US" sz="79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Байкало-Амурская магистраль и освоение восточных районов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Сложный рельеф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 проходит через районы, где есть горы, тайга и трудные для строительства участки. Поэтому дорога требует мостов, тоннелей и постоянного технического обслуживания.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местах магистраль строили на мерзлых грунтах. Это усложняет прокладку путей и ремонт, потому что грунт меняется под влиянием температуры и нагрузки.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месторождениями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БАМа перевозят грузы из районов добычи полезных ископаемых и лесных территорий. Магистраль помогает вывозить сырьё и снабжать новые промышленные центры.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востока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стала важной опорой для развития Сибири и Дальнего Востока. Она сокращает изоляцию удалённых районов и делает их более доступными для людей и предприятий.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грузы и пассажиры чаще всего используют разные виды транспорта, а также их сильные стороны и ограничения.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транспорта и их роль в хозяйстве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транспорта лучше всего работает в своих условиях: железная дорога для больших объёмов, автомобильный транспорт для доставки «до двери», водный — для крупных и недорогих перевозок.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урока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влияет на развитие территории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на основе причинно-следственной связи между транспортом и экономикой региона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463" y="1986438"/>
            <a:ext cx="3423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373" y="1986438"/>
            <a:ext cx="3423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99273" y="1986438"/>
            <a:ext cx="3423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 европейской части России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морям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Балтийские, черноморские, азовские и арктические порты связывают Россию с другими странами и регионами. Через них идут международные и внутренние перевозки.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грузы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портах перегружают зерно, нефть, металлы, древесину и контейнеры с товарами. Морской транспорт подходит для больших партий, которые выгодно везти на дальние расстояния.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и тяжёлые партии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суда особенно полезны там, где нужно перевезти очень тяжёлый или крупногабаритный груз. Для таких перевозок морской путь часто оказывается самым удобным.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экономикой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соединяют промышленность, торговлю и внешние рынки. Они ускоряют обмен товарами и помогают регионам европейской части страны участвовать в международной торговле.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Ледяной путь к Арктике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Ледокол ведёт караван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Северному морскому пути суда идут вслед за ледоколом, который прокладывает проход во льдах. Так грузовые корабли доставляют технику, топливо и продукты в арктические порты, где навигация возможна только в ограниченное время года. На карте этот маршрут выглядит как короткая морская дуга вдоль берега.
</a:t>
            </a:r>
            <a:endParaRPr lang="en-US" sz="963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 среди льдов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Арктический порт работает как опорная точка для вывоза ресурсов Ямала, Таймыра и Чукотки. К причалам подходят суда с сырьём и снабжением, а дальше грузы уходят на юг и в другие районы страны. Здесь особенно важны точность, современная техника и надёжная работа в суровом климате.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транспорта выбирают под конкретные грузы: одни удобны для массовых перевозок, другие — для срочных поставок или доставки на короткие расстояния.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грузы перевозят разные виды транспорта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у каждого вида транспорта своя сильная сторона, поэтому в хозяйстве важна их совместная работа.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типичным видам перевозок; качественная оценка для сравнения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 между пунктами и сложнее путь, тем выше цена доставки. Поэтому транспорт особенно сильно влияет на стоимость товаров в удалённых районах страны.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географическая справка о площади России
</a:t>
            </a:r>
            <a:endParaRPr lang="en-US" sz="675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17,1 млн км²
</a:t>
            </a:r>
            <a:endParaRPr lang="en-US" sz="5548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такова площадь России, из-за которой перевозки между регионами часто требуют больших затрат.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транспорт поддерживает промышленность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Сырьё и топливо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Заводы и шахты зависят от регулярной доставки угля, руды, нефти и леса. Без железных дорог и трубопроводов предприятия не могут стабильно работать и выпускать продукцию.
</a:t>
            </a:r>
            <a:endParaRPr lang="en-US" sz="1181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Вывоз готовой продукции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обработки металл, машины, строительные материалы и другие товары нужно быстро отправить покупателям. Для этого используют железные дороги, автотрассы и морские порты.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рабочие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транспорт работает без перебоев, рядом с предприятиями появляются сервисы, жильё и торговля. Это делает промышленные районы более населёнными и экономически активными.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удалённых районов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Сибири и на Дальнем Востоке предприятия часто находятся далеко друг от друга. Надёжные магистрали помогают соединить месторождения, перерабатывающие заводы и склады.
</a:t>
            </a:r>
            <a:endParaRPr lang="en-US" sz="118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крупнейших узлов и их главных функций в перевозках.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транспортные узлы России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узлы соединяют разные виды транспорта и ускоряют движение людей, грузов и информации.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география России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транспорт в азиатской части развивается сложнее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типичные природные и хозяйственные условия Сибири и Дальнего Востока.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транспортная система страны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подвижного состава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железных дорогах постепенно обновляют локомотивы и вагоны. Это повышает надёжность перевозок, позволяет перевозить больше грузов и снижает задержки на длинных маршрутах.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дороги и узлы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Строятся мосты, развязки и обходы городов. Такие проекты уменьшают пробки, сокращают время в пути и облегчают движение между крупными центрами.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логистика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Логистические центры, электронные документы и отслеживание грузов делают перевозки быстрее и прозрачнее. Это особенно важно для связи европейской и азиатской частей России.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по-разному действуют в разных районах страны: где-то важнее расстояния, а где-то — плотность населения и качество магистралей.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сильнее всего влияет на развитие транспорта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ограничения дают расстояние, климат и состояние дорог, поэтому именно они чаще всего определяют выбор транспорта и скорость перевозок.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схема-оценка факторов транспортного развития
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Европейская и азиатская части: главные отличия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сети
</a:t>
            </a:r>
            <a:pPr algn="l" indent="0" marL="0">
              <a:lnSpc>
                <a:spcPct val="115000"/>
              </a:lnSpc>
              <a:buNone/>
            </a:pPr>
            <a:r>
              <a:rPr lang="en-US" sz="39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европейской части дороги, железные линии и речные пути расположены гуще. Это связано с большим числом городов, предприятий и постоянным высоким спросом на перевозки.
</a:t>
            </a:r>
            <a:endParaRPr lang="en-US" sz="93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Расстояния и условия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азиатской части между населёнными пунктами часто огромные промежутки, а климат и рельеф усложняют строительство. Поэтому здесь особенно важны магистрали, авиация и сезонные пути.
</a:t>
            </a:r>
            <a:endParaRPr lang="en-US" sz="895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крупных узлов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Екатеринбург, Новосибирск и Владивосток помогают связывать разные районы страны. Через такие узлы быстрее проходят пассажиры, сырьё и готовая продукция.
</a:t>
            </a:r>
            <a:endParaRPr lang="en-US" sz="997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в Европе, и в Азии транспорт соединяет ресурсы, производство, торговлю и людей. Без него огромная территория России не могла бы развиваться как единое хозяйство.
</a:t>
            </a:r>
            <a:endParaRPr lang="en-US" sz="101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страну и помогает ей расти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делает огромную территорию России единой: связывает города, предприятия, порты и месторождения. Чем лучше дороги, магистрали и порты, тем быстрее развиваются промышленность, торговля и жизнь людей.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2026-06-02T11:02:17Z</dcterms:created>
  <dcterms:modified xsi:type="dcterms:W3CDTF">2026-06-02T11:02:17Z</dcterms:modified>
</cp:coreProperties>
</file>