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Материальный и духовный мир человека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перемен: новые вещи, новые знания, новые взгляды.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время больших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стал переломным: росли города, развивались наука и торговля, менялись образование, досуг и вкусы людей. Но рядом с новыми светскими привычками по-прежнему жили православные традиции и сословные различия, определявшие повседневность большинства населения России.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и повседневная жизнь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чаще жили в столицах и усадьбах, служили государству, читали книги и посещали светские собрания. Их быт был ближе к европейским привычкам и отличался большими возможностями для отдыха.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крестьян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составляли большую часть населения и почти весь год трудились в поле и по хозяйству. Их питание, одежда и жильё были самыми простыми, а досуг — редким и коротким.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быта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люди могли пользоваться книгами, красивой посудой и развлечениями, другие довольствовались самым необходимым. Разница между сословиями особенно ясно проявлялась в одежде, жилье и объёме свободного времени.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 ремесленники строили жизнь вокруг торговли, мастерства и хозяйства. Их положение было заметно лучше крестьянского, но свободного времени и удобств у них было меньше, чем у дворян.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и интерьер XVIII века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всё чаще строили каменные дома с несколькими комнатами, печами, зеркалами, часами и мебелью европейского образца. Такой дом показывал достаток и связь владельца с новой модой.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интерьер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состоятельных семьях появлялись фарфоровая и фаянсовая посуда, картины, шторы, подсвечники и украшенные стены. Интерьер становился не только удобным, но и нарядным, создавая ощущение праздника.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изба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по-прежнему жили в избах, пользовались лавками, сундуками, деревянной мебелью и простой утварью. Такой быт был более привычным, но намного скромнее городского.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«Материальный и духовный мир человека XVIII века»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меняло материальный быт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вещи распространялись быстрее там, где развивались рынки, мастерские и городские связи. Особенно заметно это было в одежде, посуде и предметах домашнего обихода.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двигателями перемен были производство и торговля: они делали новые товары доступнее и быстрее меняли повседневные привычки.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2012780"/>
            <a:ext cx="4663800" cy="11179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и учебника истории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Материальный мир разных слоёв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жили основные сословия России XVIII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положение в обществе, тем больше удобств, свободного времени и возможностей для культурной жизни.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мода и внешний вид человека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3434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мода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мода менялась быстрее, чем в деревне. Здесь следили за новыми фасонами, прическами и аксессуарами, потому что внешний вид был важен в светском общении и на службе.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60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сословия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всё чаще становилась заметным признаком положения человека. Дворянские костюмы отличались дорогими тканями, украшениями и европейским покроем, а внешний вид подчеркивал принадлежность к высшему кругу.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981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деревенский костюм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дольше сохранялись рубахи, сарафаны, лапти и домотканая одежда. Она была удобной для труда, а перемены в ней происходили значительно медленнее, чем в городском быту.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дороги и связь между людьми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Почтовые тракты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Почтовые дороги помогали быстрее передавать письма, новости и распоряжения. Хотя поездки оставались долгими, люди и товары стали двигаться между городами чаще и организованнее.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новостей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усиливало обмен книгами, товарами и новыми привычками. Через дороги и торговлю быстрее узнавали о моде, событиях и изменениях в жизни страны.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и ярмарочные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3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ярмарки связывали торговые центры, облегчая перевозку хлеба, тканей и других товаров. Особенно важными были Москва, Санкт-Петербург, Нижний Новгород, Ярославль и Архангельск.
</a:t>
            </a:r>
            <a:endParaRPr lang="en-US" sz="9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«Материальный и духовный мир человека XVIII века»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духовных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XVIII века складывалась из разных влияний. Старые религиозные представления не исчезли, но всё чаще соседствовали с интересом к знаниям и искусству.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объединила традицию и новизну: духовный мир расширялся, не разрывая связи с православной культурой.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грамотность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появились цифирные школы, кадетские корпуса, духовные училища и Смольный институт. Они расширяли круг людей, получавших систематическое обучение, особенно в городах.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постепенно становилась важной частью жизни образованного человека. Она помогала готовиться к службе, развивала привычку к чтению и укрепляла интерес к знаниям.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8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изучали чтение, письмо, арифметику, географию, историю и основы наук. Эти знания нужны были не только для службы, но и для более широкого понимания мира.
</a:t>
            </a:r>
            <a:endParaRPr lang="en-US" sz="1056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росла медленно и охватывала прежде всего дворян и часть горожан. Для большинства крестьян обучение по-прежнему оставалось недоступным из-за труда и условий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газета и печатное слово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книга в XVIII веке стала привычным источником знаний, а не редкой диковиной. Буквари, календари и учебные издания попадали в школы, дома и канцелярии, помогая людям читать, считать и узнавать новости.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руки к печати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1703 году в России начала выходить первая печатная газета «Ведомости». Она рассказывала о государственных событиях, военных победах и важных переменах, создавая ощущение, что страна живёт в общем информационном пространстве.
</a:t>
            </a:r>
            <a:endParaRPr lang="en-US" sz="791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«Ведомости» сообщают новости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постепенно вышла за пределы церковного чтения и стала светской. Появились учебники, исторические сочинения и художественные тексты, которые пробуждали интерес к миру, знаниям и новым идеям эпохи Просвещения.
</a:t>
            </a:r>
            <a:endParaRPr lang="en-US" sz="766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для учёбы и чтения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Просвещения меняли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преобразований: от научных открытий и распространения знаний к новым взглядам на человека и общество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исследование мира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наук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Академия наук стала центром исследований, где изучали природу, язык, историю и устройство страны. Она помогала собирать знания в одну систему и делала науку важной частью государственной жизни.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 его вклад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 В. Ломоносов соединил интерес к химии, физике, истории и русскому языку. Его работы показали, что учёный может развивать сразу несколько областей знания и приносить пользу стране.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по 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 П. Крашенинников и П. И. Рычков изучали территории, климат, растения, полезные ископаемые и быт народов. Их наблюдения расширяли представление о большой и разнообразной России.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 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сведения помогали управлять огромной территорией, строить дороги, развивать хозяйство и лучше понимать природные ресурсы. Поэтому наука в XVIII веке имела не только познавательное, но и практическое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46615"/>
            <a:ext cx="4339200" cy="20611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XVIII века: театр, музыка, архитектура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искусства отражали вкус эпохи и становились заметной частью общественной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становилась более светской и нарядной; искусство всё чаще служило не только религии, но и представлению о достоинстве, вкусе и общественном статусе.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России XVIII века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духовные ценности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оставалось важной частью жизни людей: оно определяло праздники, семейные обряды, отношение к старшим и представления о добре, долге и совести. Религиозные традиции сохраняли связь с прошлым.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науке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 становилась признаком образованного человека. Чтение книг, обсуждение открытий и интерес к практической пользе знаний расширяли круг духовных интересов и делали мышление более свободным.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внутренний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человеке могли соединяться молитва, семейные традиции, чувство долга и стремление к новому. Поэтому духовная жизнь XVIII века была многослойной и не сводилась только к религии или моде.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Светские идеалы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верой усиливались новые ценности: образование, служба государству, честь, личная польза и успех. Человек всё чаще оценивался не только по происхождению, но и по знаниям и делу.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описаниям быта и сословий России XVIII века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тратили время люди разных сословий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времени было связано не только с профессией, но и с доступом к образованию, свободе передвижения и досугу.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могли уделять больше времени учёбе и культуре, а крестьяне — почти весь день труду и хозяйству; различие в возможностях было очень заметным.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XVIII века между традицией и новизной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привычки живут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эпоху перемен люди сохраняли семейные обычаи, уважение к старшим и религиозные правила. Традиции помогали чувствовать устойчивость в быстро меняющемся мире.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новизна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дворян особенно заметны были чтение, театр, французские слова, модная одежда и интерес к науке. Светская жизнь стала частью их повседневности и признаком образованности.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крестьян дольше сохранялись общинные правила, труд в поле и привычный сельский быт. Новшества доходили медленно, поэтому перемены ощущались здесь слабее, чем в городах.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материального и духовного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хозяйственные изменения, развитие образования и новые вкусы влияли друг на друга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«Материальный и духовный мир человека XVIII века»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в одну эпоху сочетались хозяйственные перемены, новые культурные формы и старое сословное неравенство.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сделал жизнь разнообразнее и образованнее, но не отменил различия между сословиями; перемены шли одновременно в быту, знаниях и культуре.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эпоха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сделал жизнь людей более разнообразной: появились новые вещи, книги, школы и культурные занятия. Но вместе с переменами сохранились сословные различия, поэтому старая и новая Россия долго существовали рядом.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2026-06-02T06:54:47Z</dcterms:created>
  <dcterms:modified xsi:type="dcterms:W3CDTF">2026-06-02T06:54:47Z</dcterms:modified>
</cp:coreProperties>
</file>