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Стихи: поэзия чувства и «сердечного воображения»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превращает чувство в яркий поэтический образ?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лирика занимает особое место в литературе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лирика занимает особое место в литературе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важнее переживание, чем событие: стихотворение помогает увидеть, как чувство выражается через образ, ритм, звук и настроение.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главным становится внутреннее состояние человека: радость, тревога, нежность, грусть или восторг перед миром.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может быть очень кратким или почти незаметным, потому что смысл строится вокруг переживания и его оттенков.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 не только о чём написано стихотворение, но и как в нём звучит чувство.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«поэзия чувства»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важно связать переживание, художественную деталь и выразительную форму текста.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анализа помогают увидеть, как чувство становится образом,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чувство становится поэтическим образом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вместо прямого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редко называет чувство прямо. Чаще он показывает его через тишину, свет, дорогу, окно или вечер, и именно деталь создаёт настроение.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как язык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может звучать в тёмных красках, надежда — в движении и свете, а грусть — в осенней тишине или в замедленном ритме строки.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темы чаще всего встречаются в стихотворениях, изучаемых на уроках литературы.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звучат в школьной лирике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преобладают любовь и природа; тревога и грусть встречаются реже, но делают лирику глубже.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 учебной презентации на основе программы по литературе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46945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автор: важное различие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стихотворения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от первого лица или через особую интонацию, но это всегда художественный образ, созданный автором.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полное совпадение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чувства героя похожи на переживания поэта, нельзя отождествлять их полностью: в стихотворении работает творческое преображение.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художественное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героя автор выражает отношение к миру, но делает это не как в обычном разговоре, а через образ, ритм и смысловые детали.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понимать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различие помогает точнее читать лирику и видеть, где в тексте звучит авторская мысль, а где — созданный им голос.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чувств: эпитеты, метафоры, звукопись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чувств: эпитеты, метафоры, звукопись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уточняют, каким именно мы видим мир в стихотворении: тихим, светлым, тревожным, холодным. Они сразу настраивают читателя на нужное чувство.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Метафоры, олицетворения и звукопись делают речь выразительной: ветер может «шептать», а повтор звуков помогает передать мягкость, напряжение или резкость переживания.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художественные средства помогают передавать настроение и смысл стихотворения.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роль в лирике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не украшают текст формально, а делают чувство видимым, слышимым и более точным.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литературе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задаёт дыхание стихотворения: он определяет, будет ли чтение стремительным, плавным, напряжённым или спокойным.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связывает строки между собой и помогает стихотворению звучать цельно, ясно и запоминаемо.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паузы могут усиливать тревогу, а ровное течение стиха — создавать ощущение тишины, мягкости или размышления.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как носители настроения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интонацией ритм и рифма передают не только форму текста, но и его эмоциональное движение.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стихотворение чувства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проходит через отбор детали, создание образа и музыкальную организацию текста, превращаясь в художественный смысл.
</a:t>
            </a:r>
            <a:endParaRPr lang="en-US" sz="1045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лирике как зеркало души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дождь часто передает грусть, усталость и тихое раздумье. Он создает ощущение замедления, когда герой словно остается один на один со своими мыслями.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обычно связана с обновлением, надеждой и внутренним пробуждением. Поэты используют ее, чтобы показать перемену чувства и ожидание радостного события.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помогает выразить тишину, одиночество или глубокое размышление. В таких картинах внешний мир становится спокойнее, а внутренний голос героя звучит сильнее.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стихах часто означает начало, движение и ожидание. Оно приносит свет, и вместе с ним в тексте появляется ощущение новой дороги и возможности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сердца в русской поэзии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сердце хранит то, что нельзя забыть: голоса, встречи, утраты и дорогие мгновения. Оно становится внутренним архивом человека, где живут переживания и бережно сохраняется личный опыт.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 совесть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поэты говорят о сердце, они часто имеют в виду нравственное чувство. Такое сердце умеет различать добро и зло, сострадать чужой боли и не соглашаться с холодной бесчувственностью.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 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лирического героя сердце — источник нежности, смелости и доверия. Через этот образ легче показать, как чувство меняет человека и делает его внимательнее к миру и к другому человеку.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часто разные тона встречаются в лирике на уроках литературы.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эмоциональных тонов стихов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задумчивый тон: поэзия чаще всего ведет к размышлению о чувствах и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изученным на уроках стихотворениям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53085" y="1244261"/>
            <a:ext cx="292200" cy="29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3273" y="2539369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358" y="3802011"/>
            <a:ext cx="292200" cy="29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помогают понимать себя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420060" y="123586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помогают назвать то, что в обычной речи звучит слишком расплывчато. Они учат точнее различать радость, тревогу, нежность и внутреннее сомнение.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0248" y="2514736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оттенкам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развивает наблюдательность: ученик замечает, как одно и то же переживание может быть тихим, светлым, горьким или напряженным, и почему это важно.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8333" y="3793611"/>
            <a:ext cx="40929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другого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входит в чужое чувство, ему легче услышать другого человека. Так стихотворение развивает сочувствие и помогает увидеть внутренний мир не только свой.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первая любовь особенно понятны подростку: в этих темах есть ожидание ответа, радость встречи и страх потерять важное чувство.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близкие девятикласснику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Разлука, дорога и выбор помогают увидеть, как человек взрослеет. Простая жизненная ситуация в стихе часто раскрывает сильное внутреннее переживание.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дом нередко становятся знаками настроения: в них слышны память, спокойствие, тоска или надежда на возвращение к чему-то дорогому.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стихотворение через чувство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стихотворение через чувство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настроение текста и найдите слова, которые его поддерживают. Затем отметьте повторяющиеся образы, звуки и противопоставления — они подскажут, что для стихотворения самое важное.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сформулируйте тему, переживание лирического героя и авторское отношение. Такой путь помогает увидеть, как отдельные детали складываются в цельное чувство и общий смысл.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у разных поэтов меняются ведущие мотивы и характер образов.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Поэты, у которых особенно заметна лирика чувства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поэта свой способ говорить о чувствах: через ясность, размышление, музыкальность или душевную близость к природе.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русской поэзии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эмоции к художественному смыслу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переживание преобразуется в стихотворение через точное слово, образную речь и ритмическую организацию текста.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делает чувство слышимым и видимым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помогают увидеть, как мысль, образ и ритм превращают личное переживание в общий человеческий смысл. Поэтому лирику важно читать внимательно: в ней говорит сердце.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2026-05-23T02:26:19Z</dcterms:created>
  <dcterms:modified xsi:type="dcterms:W3CDTF">2026-05-23T02:26:19Z</dcterms:modified>
</cp:coreProperties>
</file>