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 год кормит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каждый день помогает будущему урожаю.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придумали эту пословицу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запасы зимой заканчивались, весна становилась самым важным временем. Нужно было вовремя сеять, сажать и ухаживать за землёй, чтобы летом и осенью собрать хороший урожай.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весной в природе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начинает греть сильнее, и снег постепенно исчезает. Почва становится мягкой и влажной, поэтому корням легче получать воду и семенам проще начать рост.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Просыпаются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набухают почки, а из земли появляется первая зелёная трава. Природа словно просыпается после зимнего сна и готовится к новому росту.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света становится больше, а вечер наступает позже. Долгий день помогает растениям получать больше солнечной энергии, которая нужна им для развития листьев и стеблей.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Семенам легче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тепло, влага и свет приходят вовремя, семена быстро прорастают. Молодые растения крепнут, потому что весенняя погода создаёт для них хорошие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дела в огороде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 грядок убирают сухие листья, веточки и другой мусор. Чистая земля быстрее прогревается, а растениям потом проще расти и получать достаточно света.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Рыхлят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землю аккуратно рыхлят граблями или тяпкой. После этого в неё лучше проходит воздух и вода, а корни молодых растений чувствуют себя крепче.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семена перебирают, иногда замачивают и проверяют, чтобы они были годными. Так будущие всходы появляются дружнее и не подводят в самый важный момент.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Поливают посадки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посева и высадки растения осторожно поливают. Вода нужна, чтобы семена набухли, а нежные ростки не засохли под весенним солнцем.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«кормит»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«кормит» значит помогает людям получать еду. Если весной вовремя поработать, потом на столе будут хлеб, картофель, морковь и другие полезные продукты.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труд не заметен сразу, но именно он готовит урожай на потом. Сегодня посадил — позже собрал, и вся семья будет сыта и довольна.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Умножает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и старательнее работают весной, тем больше плодов и овощей можно получить летом и осенью. Лениться здесь невыгодно, ведь природа любит порядок.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называется важным временем потому, что от неё зависит питание людей на долгие месяцы. Значит, труд в это время действительно «кормит» весь год.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 может заметно помочь будущему урожаю.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пословица «Весенний день год кормит»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нельзя откладывать дела, потому что у растений короткое и важное время для роста. Один удачный день работы иногда решает, каким будет урожай.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вырастает урожай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работ от подготовки земли до сбора плодов.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погода и её сюрпризы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может обмануть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весна часто кажется совсем тёплой и ласковой. Но погода меняется быстро, поэтому нельзя судить о дне только по первым солнечным лучам.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приходит внезапно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могут появиться тучи и начаться дождь. Он полезен для земли, но мешает прогулкам и требует заботы о нежных посадках.
</a:t>
            </a:r>
            <a:endParaRPr lang="en-US" sz="1172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приносит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дня ночью может резко похолодать. Такие перепады особенно опасны для молодых растений, которые ещё не окрепли и легко простужаются.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Заморозки вредят росткам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весной возвращаются заморозки. Чтобы уберечь посадки, их укрывают, а землю заранее готовят так, чтобы растения пережили холод спокойнее.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весенние работы делают в деревне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перебирают, сортируют и готовят к посадке. От этого зависит, появятся ли дружные всходы и смогут ли растения хорошо развиваться с самого начала.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инвентаря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проверяют лопаты, грабли, лейки и другой инструмент. Если всё исправно, работать легче, быстрее и намного приятнее, даже если дел очень много.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убирают мусор, приводят в порядок грядки и проверяют запас воды для полива. Чистое и ухоженное место помогает растениям чувствовать себя лучше.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часто помогают и взрослые, и дети. Одни носят воду, другие убирают сухие ветки, третьи с радостью возятся с землёй и семенами.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 и времени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возникли не случайно: люди долго наблюдали за трудом, природой и временем. Поэтому короткие фразы запоминаются легко и учат важным вещам без скучных длинных объяснений.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приносит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часто говорится, что работа помогает человеку жить лучше. Если трудиться вовремя и старательно, потом обязательно появится хороший результат.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нельзя терять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короткая, и каждый тёплый день на счету. Пословица напоминает: если медлить, можно упустить удачный момент для посева и ухода за растениями.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учат ценить труд земледельца, садовода и огородника. Благодаря их заботе на столе появляются хлеб, овощи, фрукты и ягоды.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 земле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следит за полем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рано выходит в поле и смотрит, не подсохла ли земля и не пришло ли время сеять. Он проверяет погоду, подготавливает семена и выбирает для работы самый подходящий день. Так начинается будущий урожай.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у грядки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аккуратно рыхлит землю и садит овощи на ровные грядки. Она знает, где почва теплее, а где нужно добавить воды. Рядом лежат семена, а в руках — старая, но очень верная лопатка.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 лейкой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взрослыми может трудиться и ребёнок. Он осторожно поливает маленькие ростки и старается не пролить воду зря. В корзине лежат семена, а на грядке уже тянутся к солнцу первые зелёные листочки.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ранний посев полезен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начал таять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появляется влага, и земля становится мягче. Семенам легче набухать, когда воды достаточно.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Наступают тёплые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быстрее прогревает грядки, и росткам проще пробиться наружу. Тепло помогает семенам проснуться.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дружные всходы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посеять вовремя, растения растут ровно и крепко. Тогда у них больше шансов дать хороший урожай.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роста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помогают семенам прорастать и развиваться.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помощь дома и в школе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рассаду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рассаде вовремя дать воду, она не вянет и растёт крепче. Даже одно маленькое ведро или лейка могут очень помочь нежным росткам пережить тёплый день.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и аккуратные дорожки делают весну красивее и безопаснее. Когда листья, бумажки и ветки убраны, растения получают больше света и места для роста.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почва ещё мягкая, поэтому по цветникам лучше не бегать. Если ходить осторожно, цветы и молодые побеги не будут сломаны и смогут спокойно расти.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посадкой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Посеять семена или посадить луковицы — интересное и полезное дело. Оно показывает, что забота о природе начинается с простых действий, а не с громких слов.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как место для наблюдений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для маленького исследователя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похож на настоящую лабораторию под открытым небом. С лупой можно рассматривать семена, почву и крошечные листочки, замечая то, что обычно скрыто от глаз. Так дети учатся быть внимательными и терпеливыми.
</a:t>
            </a:r>
            <a:endParaRPr lang="en-US" sz="1496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росток совсем маленький, а через несколько дней он уже заметно выше. Если измерять его линейкой, легко увидеть, как растение меняется. Такие наблюдения помогают понять, что рост требует времени, света и ухода.
</a:t>
            </a:r>
            <a:endParaRPr lang="en-US" sz="14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опоздать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посев затянуть, земля уже подсыхает, и семенам труднее набухать. Без достаточной влаги всходы появляются медленнее и выглядят слабее.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Поздно посеянные растения не успевают окрепнуть до холодов. Им сложнее набрать силу, а значит, урожай может получиться скромнее.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созревают хуже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растение торопят, оно не успевает как следует развиться. Плоды становятся мельче, а иногда и совсем не доходят до нужной зрелости.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не всходят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подходящий срок, часть семян может остаться в земле без пользы. Весной особенно важно не лениться и не откладывать работу на потом.
</a:t>
            </a:r>
            <a:endParaRPr lang="en-US" sz="12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семечка до хлеба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урожая от весенней посадки до продуктов на столе.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пословицы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каждый тёплый день очень важен. Если не откладывать дела, растения успеют вырасти, а труд принесёт заметный и вкусный результат.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приносит пользу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показывает, что старание не пропадает зря. То, что сделано вовремя, потом помогает всей семье и делает жизнь спокойнее и сытнее.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аккуратным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всё любит порядок: семена, вода, грядки и уход. Аккуратная работа помогает растениям расти ровно и крепко, без лишних ошибок.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дела нужны не только сегодня, но и на потом. Маленькое усилие сейчас превращается в щедрый урожай позже, когда он особенно нужен.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весны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первые листочки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набухают почки, а потом появляются нежные зелёные листочки. Кажется, будто дерево тихо проснулось после долгого сна. Весна любит такие маленькие чудеса.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и другие птицы поют громче, а с крыш звенит капель. Солнце пригревает сильнее, и воздух становится живее. От этого настроение сразу становится почти праздничным.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у проталинок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ещё не весь растаял, а возле тёплых мест уже показываются первые цветы. Подснежники выглядят смело и очень красиво. Они словно говорят: весна пришла, можно радоваться.
</a:t>
            </a:r>
            <a:endParaRPr lang="en-US" sz="10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учит думать о завтрашнем дне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напоминает: время нельзя тратить впустую. Кто трудится вовремя, тот помогает будущему урожаю, а значит, и своему дому. В этом и состоит мудрость пословицы.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2026-05-26T00:26:12Z</dcterms:created>
  <dcterms:modified xsi:type="dcterms:W3CDTF">2026-05-26T00:26:12Z</dcterms:modified>
</cp:coreProperties>
</file>