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вокруг нас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Поверхность: как увидеть, измерить и сравнить форму тел.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 практике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Поверхности окружают нас каждый день: у коробок, банок, крышек и игрушек. Умение находить их площадь помогает оценить расход материала, понять устройство предметов и уверенно решать практические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поверхности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поверхности легко заметить у стола, книги или листа бумаги: они почти не изгибаются и выглядят ровными. На них удобно выделять границы и измерять размеры.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предметы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мяча, стакана и банки поверхность уже не только плоская: часть её изгибается или закругляется. Такие формы встречаются чаще, чем кажется, и требуют другого способа описания.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формы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помогает увидеть, где заканчивается тело и начинается пространство вокруг него. Именно поэтому мы говорим о краях, линиях соединения и отдельных частях фигуры.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сравниваем предметы, важна не только их высота или ширина, но и вся внешняя оболочка. Поверхность позволяет точно оценивать форму и размеры тел.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сравниваем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поверхность и её границы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поверхность — это внешняя оболочка объёмного тела. Именно она отделяет сам предмет от окружающего пространства и позволяет описывать его форму.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границ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границы прямые и заметные, у цилиндра — круговые, а у шара границ нет совсем. Это делает разные тела удобными для сравнения и классификации.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поверхности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тел поверхность имеет границы: ребра, края, окружности или линии, где соединяются разные части. Эти границы помогают «собрать» фигуру из отдельных элементов.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и кривые, гладкие и шероховатые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поверхность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Крышка коробки, грань куба или лист бумаги — всё это примеры плоских поверхностей. Они лежат на плоскости и не изгибаются, поэтому их удобно измерять и чертить.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поверхность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цилиндра, поверхность конуса и оболочка шара уже кривые. Они не помещаются на плоскости без преобразования, поэтому для них особенно важна развёртка.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материала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Гладкость или шероховатость зависит от материала, а не от геометрии. Одна и та же форма может быть матовой, блестящей, ровной или зернистой, но поверхность остаётся поверхностью.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и внутренняя поверхность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45179" y="19453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любого тела есть внешняя поверхность — та, которую мы видим снаружи. Она описывает форму предмета целиком и чаще всего именно её площадь нужно находить в задачах.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845179" y="16178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45179" y="417640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важно учитывать обе поверхности одновременно. Тогда измерения становятся точнее, особенно если предмет имеет стенки, крышку или полость внутри.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845179" y="384895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18608" y="3060850"/>
            <a:ext cx="37431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предметов есть и внутренняя поверхность: например, у стакана, банки или коробки. Она нужна, когда считают вместимость, красят изнутри или подбирают материал для ёмкости.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518608" y="2733401"/>
            <a:ext cx="37431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Изнутри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площадь поверхности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показывает, насколько велика вся внешняя оболочка тела. Это уже не длина и не объём, а именно мера того, сколько места занимает поверхность.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покрыть фигуру бумагой, краской или плёнкой, площадь поверхности подсказывает, сколько материала понадобится. Поэтому она полезна и в геометрии, и в жизни.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записывают в квадратных единицах: мм², см², м². Выбор единиц зависит от размера предмета, иначе ответ получится неудобным или неверным по смыслу.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чём измеряем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как способ измерения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тела к плоской развёртке и обратно к площади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боковая и полная поверхность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всегда два одинаковых основания. Между ними расположены боковые грани, которые соединяют соответствующие стороны оснований и задают высоту тела.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боковые грани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призмы состоит из всех граней сразу. Поэтому сначала находят боковую поверхность, а затем добавляют площади двух оснований.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полную поверхность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прямой призмы боковые грани — прямоугольники. На развёртке они выстраиваются в ряд, и их площади удобно складывать по отдельности.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 задачах с коробками и строительными деталями. Он позволяет не запутаться в гранях и проверить каждый шаг вычислений.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6354" y="1175216"/>
            <a:ext cx="610719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призм и школьные формулы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знакомые призмы и увидим, из каких частей складывается их поверхность.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любой призмы площадь поверхности находят как сумму площадей её граней; различаются только форма и количество боковых частей.
</a:t>
            </a:r>
            <a:endParaRPr lang="en-US" sz="1539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призм и площадь поверхности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Пирамида: грани и площадь поверхности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вершина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пирамиды одно основание, а все боковые грани сходятся в одной вершине. Поэтому её поверхность удобно разбирать по отдельным треугольникам, а затем складывать полученные площади.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расчёт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пирамида хорошо подходит для задач на площадь поверхности: её можно мысленно «разобрать» на понятные плоские фигуры и посчитать каждую часть отдельно.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основание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включает основание и боковые грани. Для квадратной пирамиды к сумме треугольников добавляют площадь квадрата, для треугольной — площадь треугольного основания.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пирамиды — это сумма площадей всех боковых треугольников. Если грани одинаковые, вычисления становятся проще: достаточно найти площадь одной грани и умножить её на число граней.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пирамиды и их развёртки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правильной пирамиды основание симметрично, а боковые грани одинаковы. На рисунке это выглядит как аккуратная фигура, где каждая сторона основания связана с равным треугольником.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пирамиды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помогает увидеть пирамиду как плоскую композицию: в центре лежит основание, а по краям расположены равные треугольники. По такой схеме легко проверять, какие грани входят в поверхность.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школьных заданиях встречаются квадратная и треугольная пирамиды. Их удобно изображать так, чтобы сразу было видно основание и все боковые треугольники вокруг него.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 его развёртка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удобно представлять как предмет с двумя одинаковыми кругами-основаниями и гладкой боковой частью. У банки, стакана или трубы эта форма узнаваема сразу.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 цилиндр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 находят по площади этого прямоугольника. Затем добавляют площади двух кругов-оснований, чтобы получить полную поверхность тела.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и полная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боковую поверхность цилиндра мысленно разрезать и развернуть, получится прямоугольник. Его одна сторона равна высоте цилиндра, а другая — длине окружности основания.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часть в развертке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 задачах на упаковку и обклейку: сначала считают плоские части, а потом складывают все полученные площади без лишних шагов.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приём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основание, образующая и боковая поверхность
</a:t>
            </a:r>
            <a:endParaRPr lang="en-US" sz="2736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одно круглое основание и сужающуюся боковую поверхность. Его легко узнать по форме рожка для мороженого, дорожного указателя или праздничного колпачка.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конуса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 — это отрезок от вершины конуса до границы основания. Она связывает высоту и радиус, а в формулах помогает найти длину боковой части.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образующей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развёртке боковая поверхность конуса выглядит как сектор круга. Именно поэтому конус считают через площадь сектора и площадь круглого основания.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в развертке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полную поверхность, сначала считают боковую часть, а потом прибавляют основание. Такой порядок помогает не перепутать элементы конуса в задаче.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как особая поверхность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рёбер и граней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не имеет ни рёбер, ни граней, ни оснований. Это поверхность, которая везде одинаково гладкая и замкнутая, без углов и плоских участков.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примеры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сферу легко сравнить с мячом или мыльным пузырём. Внешне она кажется простой, но в геометрии это особый объект, отличный от многогранников и тел вращения.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реальностью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тоже часто представляют как близкие к сфере тела. Такое сравнение помогает увидеть, что сфера — это не просто шар в быту, а именно его поверхность.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сложения площадей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для призмы, цилиндра и пирамиды площадь складывается из отдельных частей. Это позволяет считать поверхность поэтапно и без пропусков.
</a:t>
            </a:r>
            <a:endParaRPr lang="en-US" sz="1495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трёх тел формула включает основание или основания, а у шара такой части нет. Значит, принцип сложения работает не всегда одинаково.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темам урока: призма, цилиндр, пирамида, сфера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 с единицами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поверхности важны не только формулы, но и правильные единицы. В таблице показано, какие единицы подходят для разных объектов.
</a:t>
            </a:r>
            <a:endParaRPr lang="en-US" sz="1536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предмет, тем мельче единица измерения. Перед вычислением все размеры нужно привести к одной системе.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выбора единиц площади в школьной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как инструмент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объёмного тела к плоской схеме и обратно к вычислению площади
</a:t>
            </a:r>
            <a:endParaRPr lang="en-US" sz="17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2–3 коротких кейса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как работает алгоритм на простых примерах: по развёртке легче увидеть, какие части входят в ответ и в каких единицах его записывать.
</a:t>
            </a:r>
            <a:endParaRPr lang="en-US" sz="14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фигуру и её части, затем выбирают единицы. Такой порядок снижает риск ошибки в задачах на поверхность.
</a:t>
            </a:r>
            <a:endParaRPr lang="en-US" sz="1595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мини-задачи по теме «Площадь поверхности»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помогает увидеть тело как набор плоских и кривых частей, а площадь поверхности — понять, сколько материала понадобится. Главное: читать развёртки, складывать площади и не путать единицы.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2026-07-27T06:50:48Z</dcterms:created>
  <dcterms:modified xsi:type="dcterms:W3CDTF">2026-07-27T06:50:48Z</dcterms:modified>
</cp:coreProperties>
</file>