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jpe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Горький: писатель о человеке и его силе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Пешков стал Максимом Горьким и писал о людях труда, чести и надежде.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в которой жил Горький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XIX–XX веков в России стремительно менялись города и жизнь людей. В литературе ценили правду о бедных и интерес к внутреннему миру человека. Горький писал именно о тех, кому приходилось особенно трудно.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Нижнем Новгороде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 — рождение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родился в 1868 году в Нижнем Новгороде. С ранних лет его окружала суровая реальность, которая позже станет основой многих сюжетов.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потери и воспитание у деда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рано ушли из жизни, и мальчика воспитывал дед. Детство проходило в тяжёлых условиях — без привычной для многих стабильности.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труд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рано начал работать: в пекарне, у иконописца, в лавке и на пароходе. Этот опыт помогал понимать простых людей и их труд.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писательству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Максим Горький он начал использовать в 1892 году. Позднее читатели стали узнавать в его текстах портрет города и характеры людей конца XIX века.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Пешков много читал и учился сам. В юности он успел увидеть разные стороны жизни, поэтому умел наблюдать людей и замечать то, что другие пропускали мимо.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творчества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просто даты: он выделяет периоды взросления, громких успехов и позднего творчества.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последовательности событий видно, как жизненный опыт постепенно превращался в известные произведения и как писатель продолжал работать даже после крупных перемещений.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годам из предоставленного описания этапов жизни и творчества (1868, 1880-е, 1892, 1890-е, 1902, 1906–1913, 1932, 1936).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часто слышны мотивы боли, надежды и стойкости. Писатель показывает, что даже в трудных обстоятельствах человек способен держаться внутренне и не терять достоинство.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писатель выбрал псевдоним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«горький» связано с трудным детством, тяжёлой работой и испытаниями, которые выпали на его долю. Так псевдоним напоминал о реальности, а не о выдумке.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подчёркивал правдивость его книг: Горький писал о том, что видел сам, без украшений и лишнего идеализма. Его герои говорили языком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821" y="1931425"/>
            <a:ext cx="3316657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произведения Максима Горького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книги Горького связаны с разными сторонами жизни: от поисков своего места до разговоров о правде.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объединяет то, что в центре всегда человек и общество: трудная жизнь становится темой для размышления.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по предоставленным названиям и годам.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«На дне»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«На дне» создана в 1902 году и стала одной из самых известных работ в русской драматургии. Действие разворачивается в ночлежке, где живут люди с разными судьбами.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героев — Актёр, Лука, Сатин, Настя, Клещ и Барон. Их разговоры и поступки постепенно раскрывают, как бедность ломает характер и одновременно обнажает человеческие мечты.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заставляет задуматься о правде, надежде и сострадании. Важно, что герои не просто «страдают», а спорят о том, каким должен быть поступок по отношению к другим.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человеческого достоинства проходит через весь сюжет. Горький показывает: даже в самом тяжёлом месте человек может оставаться собой — или потерять себя навсегда.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«На дне»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шагам сюжета: от места действия к спорам и финалу.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в произведениях Горького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такими героями бывают рабочие, странники и бедняки. Они ищут справедливость, а городская жизнь становится фоном для разговоров о смысле поступков и цене надежды.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Горького часто встречаются сильные, гордые и свободолюбивые люди. Писателю важны труд, характер, смелость и внутренняя опора — то, что помогает не сдаваться.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общественная жизнь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«жизни дна»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внимательно смотрел на жизнь рабочих и бедных людей. Он сочувствовал тем, кто боролся за выживание, и стремился показать, как меняется человек, когда вокруг несправедливость.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1906: отъезд за границу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1906 году Горький уехал за границу. Там он продолжал писать и общался с европейскими деятелями культуры, сохраняя связь с событиями в России и темами своего времени.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идеи обновления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заметны тревоги эпохи перемен и надежда на лучшее. Писатель искал пути, как обществу стать честнее и человечнее, а не просто «объяснить» беду словами.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6972" y="1931425"/>
            <a:ext cx="3917757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был важен Горький для культуры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работал в разных жанрах и ролях: создавал художественные произведения, писал публицистику, участвовал в культурной жизни и поддерживал выпуск книг.
</a:t>
            </a:r>
            <a:endParaRPr lang="en-US" sz="1441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вклад был не только литературным: Горький объединял разные формы деятельности, поэтому влияние ощущалось и в книгоиздании, и в культурной жизни.
</a:t>
            </a:r>
            <a:endParaRPr lang="en-US" sz="1406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и биографические сведения о Максиме Горьком (Алексеем Пешкове)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87226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литература для детей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уважение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и юношеских чтениях заметны темы доверия и взаимопомощи. Горький показывает, что дружба строится на честности и готовности понимать другого человека.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язык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умел писать так, чтобы мысль была ясной даже молодому читателю. Тексты опираются на конкретные события и простые объяснения, без лишней сложности и «тумана».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труд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помогают говорить о важном: нужно уважать труд и не терять силы, сталкиваясь с несправедливостью. Герои учатся справляться с трудностями и делать выбор.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из жизни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истории наполнены наблюдениями: как люди трудятся, как ведут себя в трудной ситуации, что чувствуют. Такие детали помогают детям лучше представить героев и понять их поступки.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Горького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редко оставляет героев «в стороне»: труд и бедность становятся испытанием, а выбор человека — главным событием текста.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многих произведений сводится к тому, что достоинство и внутренняя сила помогают противостоять обстоятельствам; надежда появляется даже там, где трудно.
</a:t>
            </a:r>
            <a:endParaRPr lang="en-US" sz="1326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схема по мотивам произведений Максима Горького (оценка долей условная, для визуального сравнения)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за границей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Капри: работа под шум моря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Капри Горький продолжал трудиться над книгами и обдумывал новые сюжеты. Морские пейзажи и спокойный ритм островной жизни сочетались с напряжёнными раздумьями о мире и людях.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с современниками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Живя вдали от России, Горький не терял связь с современниками. Он отправлял письма, обсуждал идеи и следил за тем, как меняются события вокруг.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писателями и деятелями культуры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встречался с европейскими писателями и культурными деятелями. Эти разговоры поддерживали интерес к литературе и помогали ему находить новые способы говорить о времени перемен.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1932 году сделало Горького центральной фигурой: его имя чаще звучало в школах, библиотеках и издательствах.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год он вернулся в Советский Союз и стал ещё более заметной фигурой культурной жизни страны.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1932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Максиме Горьком (дата возвращения в СССР)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05947"/>
            <a:ext cx="4417500" cy="25530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Максиме Горьком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с опорными датами и выводом о том, как личный опыт связан с темами произведений.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жизни совпадают с темами его книг: писатель опирался на личный жизненный опыт и на понимание трудностей людей.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биографические сведения о Максиме Горьком
</a:t>
            </a:r>
            <a:endParaRPr lang="en-US" sz="11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Горького читают школьники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понимания произведений: от биографии и наблюдений — к темам добра, справедливости и выбора.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Горького в русской литературе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стал одной из ключевых фигур русской литературы XX века: он расширил круг героев и включил в литературу рабочих, бедных и людей «дна» как центральных участников сюжета.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образы Горького помогают понять, как менялась литература на рубеже веков: от описаний быта к разговору о достоинстве, труде и ответственности человека за свой выбор.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умел строить драматические конфликты так, чтобы в них проявлялись характеры. Его тексты часто показывают столкновение мечты и реальности — без простых ответов.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творчества Максима Горького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показал, что человек может сохранять достоинство даже в бедности и тяжёлых обстоятельствах. Его биография, рассказы, пьесы и романы связаны с правдой жизни, сочувствием и верой в силу характера.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2026-05-15T04:23:20Z</dcterms:created>
  <dcterms:modified xsi:type="dcterms:W3CDTF">2026-05-15T04:23:20Z</dcterms:modified>
</cp:coreProperties>
</file>