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клеток: основа жизни и роста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деления клеток обеспечивает рост и обновление всех живых организмов.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деление клеток?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— ключ к пониманию роста и воспроизводства. Эти знания помогают объяснить развитие организма и причины некоторых заболеваний, что важно для школьников 9 класса.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этапы и значение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удвоение всех молекул ДНК, обеспечивая точную передачу наследственной информации.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S-фаза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активно растет и синтезирует необходимые белки для дальнейшей подготовки к делению.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G1-фаза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подготовка к делению: образуются необходимые органоиды и ферменты для митоза.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G2-фаза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непосредственно деление клетки с распределением хромосом и цитоплазмы.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Митотическая фаза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интерфазы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фазе G1 клетка увеличивается в размере и накапливает белки, необходимые для удвоения наследственного материала. Этот этап важен для нормального функционирования.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G1: рост и синтез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S-фазе происходит репликация ДНК, обеспечивающая два полного набора генетической информации. Затем в G2 клетка завершает подготовительные процессы, синтезируется дополнительный материал для деления.
</a:t>
            </a:r>
            <a:endParaRPr lang="en-US" sz="112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S и G2: подготовка к делению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митоза: каждый важен
</a:t>
            </a:r>
            <a:endParaRPr lang="en-US" sz="3200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подготовка к 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начинают сжиматься и становятся видимыми под микроскопом. Ядерная оболочка постепенно разрушается, что позволяет хромосомам выйти в цитоплазму.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завершение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новые ядерные оболочки вокруг хромосом, происходит разделение цитоплазмы, и формируются две самостоятельные клетки.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выравнивание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по экватору клетки, образуя четкую линию, что обеспечивает точное распределение генов в будущие клетки.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разделение наследства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расходятся к противоположным полюсам, гарантируя, что каждая новая клетка получит полный набор хромосом.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создание разнообразия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 — редукционное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мейозе I хромосомный набор уменьшается вдвое, происходит обмен участками между гомологичными хромосомами — кроссинговер, что увеличивает генетическую вариативность.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уникальность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перераспределению хромосом и кроссинговеру каждая гамета содержит разнообразный генетический материал, что способствует биологическому разнообразию.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 — эквационное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 митоз, хроматиды расходятся, завершая формирование четырёх гаплоидных клеток с уникальным набором генов.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стабильность клеточного состава, в то время как мейоз создаёт генетическое разнообразие для размножения.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рост и восстановление, а мейоз необходим для формирования половых клеток с уникальным набором хромосом.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митоза для организма человека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постоянное обновление клеток кожи и слизистых, поддерживая защитные функции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сохраняется полный набор хромосом, что предотвращает генетические ошибки в соматических клетках.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митозу быстро заживают раны, восстанавливаются повреждённые ткани и обеспечивается рост тела.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мейоза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создаёт новые комбинации генов через кроссинговер, что увеличивает генетическое разнообразие потомства.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различия, возникшие в результате мейоза, формируют основу наследственной изменчивости.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эволюции видов, обеспечивая их адаптацию к изменяющимся условиям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митоза: уточнённая таблица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митоза гарантирует точное распределение генетического материала между дочерними клетками.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каждый этап выполняет уникальную функцию, их строгая последовательность обеспечивает точность деления и передачу ДНК.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Цитокинез: деление цитоплазмы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завершает процесс клеточного деления, разделяя цитоплазму на две части и формируя отдельные дочерние клетки. В растительных клетках происходит образование клеточной пластинки, разделяющей клетки.
</a:t>
            </a:r>
            <a:endParaRPr lang="en-US" sz="1326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цитоплазма перетягивается специальной мембраной, благодаря чему образуются две самостоятельные клетки. Этот процесс обеспечивает полноценное функционирование новых клеток организма.
</a:t>
            </a:r>
            <a:endParaRPr lang="en-US" sz="13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деления клеток: последствия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 репликации ДНК могут возникать мутации, изменяющие генетический код и повышающие риск наследственных заболеваний.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распределение хромосом может приводить к хромосомным аномалиям, например, к синдрому Дауна, вызванному трисомией по 21-й хромосоме.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 митоза и мейоза снижает вероятность подобных ошибок, обеспечивая стабильность и здоровье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деление клеток может стать причиной онкологических заболеваний, при которых клетки утрачивают способность к нормальной регуляции.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клеточного деления у живых организмов
</a:t>
            </a:r>
            <a:endParaRPr lang="en-US" sz="2378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 растений: рост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митоз обеспечивает увеличение числа клеток в корнях, стеблях и листьях. Этот процесс важен для активного роста и формирования новых тканей, поддерживая жизнеспособность растения.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деление клеток в организме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эпителии кишечника человека митоз происходит с высокой скоростью, обновляя клетки и поддерживая непроницаемость и защиту слизистой оболочки от повреждений.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 размножение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протекает в половых органах — яичниках и семенниках у животных, а также в аналогичных структурах растений, обеспечивая образование гамет с половинным набором хромосом.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клеточного цикла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цикллины взаимодействуют с ферментами киназ, обеспечивая чёткий контроль прохождения клеточного цикла и корректное смены его фаз.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клеточного цикла могут приводить к неконтролируемому росту клеток, что является одной из причин развития злокачественных опухолей.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такие как гормоны роста и сигналы от повреждённых тканей, активируют процессы, запускающие деление клеток для восстановления.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делении клеток в медицине
</a:t>
            </a:r>
            <a:endParaRPr lang="en-US" sz="2656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клеток для трансплантатов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выращивания клеток позволяют создавать кожные трансплантаты для лечения ожогов и ран. Это облегчает восстановление тканей и снижает риски осложнений.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манипуляция делением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генной инженерии используют управление процессами клеточного деления для создания генетически модифицированных клеток с нужными свойствами и функциями.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Противоопухолевые препараты и контроль митоза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лекарственные средства направлены на блокировку митоза в опухолевых клетках, замедляя их рост и способствуя уничтожению раковых тканей в организме.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деления клеток в разных тканях
</a:t>
            </a:r>
            <a:endParaRPr lang="en-US" sz="314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интервалы времени между делениями клеток кожи, печени и нейронов мозга, отражающие их функциональные особенности и потребности в обновлении.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деления клеток зависит от функций ткани и необходимости обновления, отражая адаптацию организма к условиям.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школьной биоинформатики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митотического цикла
</a:t>
            </a:r>
            <a:endParaRPr lang="en-US" sz="280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классических источниках биологии клеток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и регенерация тканей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играет важную роль в заживлении ран и обновлении клеток крови. Этот процесс помогает организму восстанавливаться после повреждений и поддерживать здоровье тканей.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быстрый обмен клеток особенно значим, так как способствует росту и восстановлению после травм, обеспечивая нормальное развитие организма в период активного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деление клеток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изменения заметно влияют на скорость деления клеток, слишком высокие или низкие температуры могут замедлять или нарушать процесс.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нарушает гормональный баланс и регуляцию клеточного цикла, замедляя восстановительные процессы и снижая сопротивляемость организма.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радиационный фон вызывает мутации и сбои в делении, что может привести к негативным последствиям для здоровья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уровень витаминов оказывают существенное воздействие на клеточный цикл, недостаток микроэлементов снижает активность деления и ухудшает регенерацию.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— ключ к пониманию жизни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митоза и мейоза раскрывает основы роста, регенерации и размножения, что важно для здоровья и прогресса медицины. Эти знания формируют основу биологического образования.
</a:t>
            </a:r>
            <a:endParaRPr lang="en-US" sz="15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2026-05-09T08:42:00Z</dcterms:created>
  <dcterms:modified xsi:type="dcterms:W3CDTF">2026-05-09T08:42:00Z</dcterms:modified>
</cp:coreProperties>
</file>