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 и Sequence of Tenses: зачем это нужно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передать чужие слова точно и грамотно?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180" y="1311893"/>
            <a:ext cx="3886785" cy="3507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помогает объединить уже знакомые времена, понять логику английской грамматики и уверенно выполнять задания на преобразование предложений, контрольные и ВПР. Особенно важно уметь менять форму после прошедшего сказуемого в главной части предложения.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косвенная речь важна в 8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косвенная речь: главное различие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3" y="1945884"/>
            <a:ext cx="3772895" cy="24889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Дословно и 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передает слова так, как они были сказаны, обычно в кавычках. Косвенная речь передает только смысл высказывания, поэтому форма предложения меняется.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74230" y="1945884"/>
            <a:ext cx="3772895" cy="24889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пересказе часто сдвигаются времена, заменяются местоимения и перестраивается порядок слов. Например, I am tired превращается в he said that he was tired, но основная мысль остается той же.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034910"/>
            <a:ext cx="3848986" cy="214524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сдвиги времен в косвенной 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самые частые соответствия при передаче чужой речи после сказуемого в прошедшем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косвенная речь чаще требует шага назад во времени, особенно после said, told и asked.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reported speech в школьной грамматике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времена не меняются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сказуемое в настоящем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главной части стоит настоящее время, сдвиг обычно не нужен: He says that he is busy. Значение остается связанным с настоящим моментом.
</a:t>
            </a:r>
            <a:endParaRPr lang="en-US" sz="1254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идет о фактах, научных истинах или постоянных явлениях, время часто сохраняется: The teacher said that water boils at 100°C. Такие предложения не теряют актуальности.
</a:t>
            </a:r>
            <a:endParaRPr lang="en-US" sz="1271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случаях пересказ не привязан к прошлому моменту. Поэтому важнее сохранить точный смысл сообщения, чем механически изменить каждую грамматическую форму.
</a:t>
            </a:r>
            <a:endParaRPr lang="en-US" sz="12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работе с утверждениями, вопросами и побуждениями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преобразовать предложение из прямой речи в косвенную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773" y="1493063"/>
            <a:ext cx="4349437" cy="3281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местоимений и указателей времени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меняются в зависимости от того, кто говорит и кто пересказывает сообщение. Поэтому I, we, my и our часто переходят в he, she, they, his, her и their.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речи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со временем, показывают, что сообщение было сказано раньше. Today обычно становится that day, yesterday — the day before, tomorrow — the next day.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here и now тоже меняются: here превращается в there, а now — в then. Так становится ясно, что пересказ происходит в другой точке времени и места.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отсчета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представлять два момента: когда слова были сказаны впервые и когда их пересказывают. Это помогает правильно выбрать местоимения и слова времени без путаницы.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встречаются чаще всего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пересказе нужно менять формы простых времен и будущего, потому что именно они часто звучат в повседневной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Present Simple и will: эти формы особенно часто встречаются в коротких сообщениях и обычных разговорах.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reported speech; даты нет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 косвенной речи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вопросы передаются с помощью if или whether. Например: He asked if I liked pizza. Ответ на такой вопрос пересказывается без знака вопроса.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вопросе есть вопросительное слово, оно сохраняется: where, what, why, how. Например: She asked where I lived. Смысл вопроса остается точным.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косвенной речи исчезает инверсия, поэтому порядок слов становится обычным, как в утверждении. Нельзя оставлять форму типа where did you go.
</a:t>
            </a:r>
            <a:endParaRPr lang="en-US" sz="1386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вместо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такого предложения ставится точка, а не вопросительный знак. Это важный признак того, что перед нами не прямой вопрос, а пересказ вопроса.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Просьбы, приказы и запреты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побуждения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передачи просьб и приказов используют ask, tell, order, beg, invite. Эти глаголы показывают, что речь идет не о факте, а о действии, которое нужно выполнить.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to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таких глаголов обычно ставится to + infinitive: She told me to open the window. Так английский показывает, что человек должен что-то сделать.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передать запрет, используется not to: He asked us not to speak loudly. Эта форма помогает вежливо и точно передать отрицательное побуждение.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модальных глаголов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косвенной речи модальные глаголы часто смещаются назад по времени, но некоторые формы сохраняются, если смысл не зависит от прошлого момента.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меняются can, may и must; если значение остаётся актуальным, модальный глагол может не изменяться.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reported speech в английской грамматике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меняют точку отсчета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близости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this и these обычно заменяются на that и those. Так слушатель понимает, что предметы или люди названы не из текущего момента, а из момента первоначальной речи.
</a:t>
            </a:r>
            <a:endParaRPr lang="en-US" sz="1207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here, today, yesterday и tomorrow показывают другой момент и другое место. В пересказе они становятся there, that day, the day before и the next day.
</a:t>
            </a:r>
            <a:endParaRPr lang="en-US" sz="1207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ago часто заменяется на before, потому что пересказ происходит позже. Это помогает сохранить смысл, даже если говорящий уже не находится в той же ситуации.
</a:t>
            </a:r>
            <a:endParaRPr lang="en-US" sz="1207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отсчета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 о двух моментах: original speech и reported speech. Именно сравнение этих точек объясняет, почему слова меняются, а смысл сообщения остаётся прежним.
</a:t>
            </a:r>
            <a:endParaRPr lang="en-US" sz="12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преобразовании предложений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легче заметить, когда их сравнивают по типу: временная форма, местоимения, структура вопроса и служебные слова. Это помогает быстрее проверять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возникают там, где нужно изменить форму предложения, а не только отдельное слово. Особенно уязвимы вопросы и сдвиг времен.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 упражнениях по reported speech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времен в сложном предложении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в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сказуемое в главной части стоит в прошедшем времени, всё высказывание переносится в прошлую точку отсчёта, и придаточная часть обычно тоже меняется.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Одновременное действие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knew that she was ill показывает ситуацию, которая происходила одновременно с моментом знания в прошлом. Оба действия находятся в одной временной рамке.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раньше другого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помогает показать, что одно событие произошло раньше другого прошлого события: He said that he had finished his homework before dinner.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72641"/>
            <a:ext cx="3848986" cy="16697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прямой и косвенной 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как по-разному преобразуются утверждения, вопросы, просьбы и сообщения о будущем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типах предложений меняются разные элементы: время, структура вопроса, форма приказа. Смысл при этом сохраняется без кавычек.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преобразования предложений в reported speech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прямой речи в косвенную речь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предложение в reported speech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косвенная речь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диалогов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 помогает коротко передавать разговоры героев в тексте или устном ответе, не повторяя каждую реплику дословно и сохраняя главный смысл.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и коротких сообщениях часто нужно быстро передать, что кто-то сказал, сообщил или объяснил. Косвенная речь делает текст более сжатым и ясным.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эта тема проверяет знание времен, местоимений и порядка слов. Особенно часто встречаются упражнения на преобразование предложений и краткий пересказ.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пересказ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useful при чтении текстов на английском языке: он помогает пересказывать содержание без длинных цитат, сохраняя точность и естественность формулировок.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схема сдвига времен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reported speech чаще всего движется назад во времени, но не всегда требует изменения формы: некоторые факты и истины остаются без сдвига.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связь высказывания с моментом пересказа, тем заметнее сдвиг. Для постоянных фактов правило ослабляется.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правил согласования времен в reported speech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Мини-диалог: как выглядит пересказ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3" y="1575852"/>
            <a:ext cx="3772895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реплика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прямой речи Anna говорит: «I’m preparing for a test.» Здесь мы слышим её слова буквально, с формой настоящего длительного времени и местоимением I.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74230" y="1575852"/>
            <a:ext cx="3772895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косвенной речи предложение становится Anna said that she was preparing for a test. Меняются время, местоимение и структура, но смысл сообщения остаётся тем же.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унести с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 помогает передавать чужие слова точно и без лишних цитат. Если помнить о сдвиге времен, местоимениях и порядке слов, пересказ будет грамотным и естественным.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2026-05-31T09:32:36Z</dcterms:created>
  <dcterms:modified xsi:type="dcterms:W3CDTF">2026-05-31T09:32:36Z</dcterms:modified>
</cp:coreProperties>
</file>