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дроби по рисунку, числителю, знаменателю и прямой.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28. Сравнение дробей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вокруг нас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живут в пицце, торте, яблоке и шоколадке. Они помогают делить целое на равные части и понимать, где кусочек больше, а где меньше.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записывают так: a/b. Верхнее число, числитель, показывает, сколько равных частей взяли из целого.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дробь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Нижнее число, знаменатель, показывает, на сколько равных частей разделили один предмет или одну фигуру.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3/4 — это три части из четырёх равных частей одного целого. Запись короткая, а смысл очень точный.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Половина, треть и четверть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 — это одна из двух равных частей. Если разделить предмет пополам, каждая часть получится достаточно большой.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1/4 — это одна из четырёх равных частей. Чем больше частей у целого, тем меньше каждая из них.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 — это одна из трёх равных частей. Такая часть меньше половины, потому что делений стало больше.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знаменатели совпадают, сравнивать легко: больше та дробь, у которой числитель больше. Ведь части одинаковые, а взяли их разное количество.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5/7 больше 2/7. На одинаковых полосках это видно сразу: закрашенная часть у пятой доли заметно длиннее, чем у второй.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знаменатели одинаковые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числители одинаковые, нужно смотреть на знаменатели. Меньший знаменатель означает, что целое разделили на меньшее число частей.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числители одинаковые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3/4 больше, чем 3/8. Три части из четырёх получаются крупнее, чем три части из восьми, почти как большие и маленькие кусочки.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просто: чем больше делений, тем мельче каждая часть. Значит, при одинаковом числителе больше дробь с меньшим знаменателем.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увидеть дробь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Берём одинаковую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нужно на кругах, полосках, прямоугольниках или квадратах одного размера. Иначе сравнение получится нечестным.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Делим на 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фигуры должно быть одно и то же целое. Тогда видно, как отличаются части при разном делении.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Смотрим на закрашенную долю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сразу заметно, где часть больше. Рисунок подсказывает ответ без сложных вычислений и не даёт запутаться.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дроби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правильный способ сравнения в зависимости от записи дробей.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1/2, 1/3, 1/4 и 1/10 показывают одну равную часть целого. Это как один кусочек из разного количества кусочков.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с числителем 1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знаменатель, тем больше делений и тем меньше одна часть. Поэтому 1/2 больше 1/3, а 1/3 больше 1/4.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дроби удобно сравнивать на одном и том же предмете. Тогда сразу видно, где кусочек шире, а где уже, почти как в игре на внимательность.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идут слева направо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дроби располагаются между 0 и 1. Сначала они идут ближе к нулю, а потом постепенно двигаются вправо. Это удобно и очень наглядно.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прямой от 0 до 1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правее, тем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стоит правее, дробь больше. Значит, 1/4 меньше 1/2, а 3/4 больше 1/2. Прямая помогает увидеть порядок без рисунка с пиццей.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смотреть только на одно число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одному числу нельзя понять всю дробь: числитель показывает взятые части, а знаменатель — на сколько частей разделили целое. Если смотреть только на одно из них, ответ легко перепутать.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дробей 2/5 и 3/8 нельзя сразу сказать, какая больше, если рассматривать только числитель или только знаменатель. Каждое число работает вместе с другим и не объясняет всё само по себе.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сравнение было честным, нужно брать одинаковое целое: один и тот же круг, полоску или прямоугольник. Тогда видно, какие части действительно крупнее, а какие меньше.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рисунка нет, помогает числовая прямая. На ней дроби стоят по порядку, и сравнение получается точным. Так математика не играет в прятки и не подбрасывает сюрпризы.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знаменатели одинаковые, сравнивать легко: у дробей 3/5 и 2/5 больше та, у которой числитель больше. Из пяти частей взяли три, а не две.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 сравнения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числители одинаковые, больше дробь с меньшим знаменателем. Поэтому 4/9 меньше 4/7: девять частей мельче, чем семь, и каждая доля получается меньше.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всегда крупнее четверти, а значит 1/2 больше 1/4. Такие примеры удобно запоминать по рисункам с кругом, полоской или шоколадкой, где всё видно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сравнения записывают коротко с помощью знаков &gt;, &lt; и =. Они помогают не писать длинные объяснения и быстро показывают, какая дробь больше или меньше.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больше, меньше и равно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5/6 &gt; 1/6 читается как «пять шестых больше одной шестой». Знак стоит между дробями и словно подсказывает, в какую сторону открывается ротик-сравниватель.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дроби показывают одну и ту же часть целого, ставят знак =. Например, 1/2 = 2/4. Это значит, что записи разные, а размер части одинаковый.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одинаковые модели делают сравнение понятным
</a:t>
            </a:r>
            <a:endParaRPr lang="en-US" sz="2529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Полоски одной длины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полоски помогают увидеть дроби без лишних догадок. Если одну полоску разделили на четыре части, а другую на восемь, сразу заметно, что части получились разного размера.
</a:t>
            </a:r>
            <a:endParaRPr lang="en-US" sz="1414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и прямоугольники без сюрпризов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одинаковых кругах и прямоугольниках закрашенная доля сравнивается очень просто. Когда целое одно и то же, ребёнку легче заметить, где часть больше, а где меньше, и не путаться из-за формы рисунка.
</a:t>
            </a:r>
            <a:endParaRPr lang="en-US" sz="13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дроби равны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увидеть равенство дробей на рисунке и в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сравнении дробей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думать, что больше та дробь, у которой знаменатель больше. На самом деле при одинаковом числителе всё наоборот: чем больше делений, тем меньше одна часть.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сравнивать дроби, нарисованные на разных по размеру целых. Тогда рисунок может обмануть, и ответ получится неверным, даже если дробь записана красиво.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спешат и смотрят только на верхнее или только на нижнее число. Но дробь — это команда из двух чисел, и разлучать их нельзя.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сравнивайте дроби на одной и той же полоске, круге или на числовой прямой. Тогда видно, какая часть действительно больше, а какая меньше.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 перед ответом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584694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 знаменатели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одинаковые ли знаменатели. Это помогает понять, можно ли сразу сравнить числители или нужно искать другой способ.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9675" y="2435200"/>
            <a:ext cx="7850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 числители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знаменатели одинаковые, больше дробь с большим числителем. Этот шаг часто даёт ответ очень быстро и без лишних вычислений.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33149" y="3284325"/>
            <a:ext cx="7586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Посмотри на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дроби разные и ответ неочевиден, нарисуй одинаковые фигуры. Рисунок сразу покажет, какая закрашенная часть крупнее.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357399" y="4130550"/>
            <a:ext cx="7262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Проверь на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найти дроби на числовой прямой. Чем правее точка, тем больше дробь, и ошибка уже не спрячется.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дроби вокруг нас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Половинка и четвертинка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яблока всегда больше четверти яблока, даже если яблоко очень вкусное. Здесь всё видно без вычислений: одна часть крупнее, потому что целое поделили на меньшее число частей.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Пицца, шоколад и кусочки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кусочка из восьми шоколадки меньше, чем пять кусочков из восьми. А половина пиццы больше, чем треть. Такие примеры легко представить и приятно запомнить.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2/3 и 2/5 показывает правило одинакового числителя: меньше знаменатель — больше дробь. Значит, 2/3 больше 2/5, и ответ можно записать знаком &gt;.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на сравнение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4/7 и 6/7 проверяет правило одинакового знаменателя. Здесь сравнивают числители, поэтому 4/7 меньше 6/7. Такой пример тренирует внимательность и не любит спешку.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1/2 и 1/4, а также 3/8 и 3/10 удобно сравнить по рисунку или по правилу с одинаковым числителем. В каждом случае важно не перепутать, что именно сравнивается.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дроби можно сравнивать уверенно: по числителю, знаменателю, рисунку и числовой прямой. Если помнить эти правила, любая дробь быстро станет понятной и послушной.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дробях, которые не любят путаницу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2026-05-24T11:38:51Z</dcterms:created>
  <dcterms:modified xsi:type="dcterms:W3CDTF">2026-05-24T11:38:51Z</dcterms:modified>
</cp:coreProperties>
</file>