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Денди: сказка о смелости, доброте и верности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сказка о маленьком кузнечике, который помогает другим и верит в себя.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Дональд Биссет и его сказочный мир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Дональд Биссет — английский писатель, художник и актер XX века. В его коротких детских сказках оживают животные и предметы: есть юмор, простая интрига и добрый смысл. «Кузнечик Денди» удобен для чтения и анализа в 6 классе.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сказки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Денди — маленький кузнечик, который выделяется не размером, а характером. Он любопытный и подвижный, замечает детали и умеет слушать окружающих — поэтому его трудно не заметить.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трудной ситуации Денди не действует наугад: он внимателен, быстро оценивает обстановку и принимает решение. Именно сочетание наблюдательности и смелости делает его поступки убедительными.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героя запоминающимся: внешне он очень мал, но внутренне оказывается сильным и решительным. Эта внутренняя опора помогает Денди оставаться верным себе даже под давлением обстоятельств.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ветер и «разговор»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лугом: травой, цветами, ветром и другими обитателями. Привычный природный мир словно оживает — двигается и «общается» с героем.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сказке как живое пространство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фон, а часть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здесь не просто декорация. Она влияет на события и помогает понять настроение истории. Визуально это поддерживают яркий луг, высокая трава и маленький кузнечик среди зелени.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как последовательность событий, где каждый шаг усиливает напряжение.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и главный выбор героя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с момента, когда рядом возникает ситуация, требующая не молчания, а участия. Денди видит происходящее и понимает: равнодушие здесь не поможет.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героем встает выбор — пройти мимо или вмешаться. В этот момент проверяется характер, потому что любое решение несет последствия для других.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выбора важен нравственно: герой становится либо наблюдателем, либо настоящим помощником. Так сказка подводит к мысли о том, как поступок формирует личность.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Денди действует так, чтобы быть полезным, а не просто заметным. Его поступок показывает, что помощь — это ответственность, а не случайная удача.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опирается на то, что смелость и доброта работают вместе: герой решается помочь, потому что ему небезразличны другие.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особенно важны в образе Денди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акцент сказки: добрый поступок требует внутренней решимости. Остальные качества помогают Денди найти правильный путь.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сказки Д. Биссета «Кузнечик Денди» (качественная оценка роли персонажа).
</a:t>
            </a:r>
            <a:endParaRPr lang="en-US" sz="6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персонажей с их функциями: одни создают дружелюбную атмосферу, другие усложняют события, а Денди держит нравственную линию.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Действующие лица и их роль в сказке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персонажей выстроены так, чтобы раскрыть Денди: доброжелательность усиливает доверие, трудность — проверяет смелость и ответственность героя.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произведения Д. Биссета «Кузнечик Денди» (по структуре событий).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0834" y="3429876"/>
            <a:ext cx="259819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и художественные особенности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простая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держится на небольших предложениях и заметных повторах. Благодаря этому история легко читается и хорошо запоминается, даже если читать вслух.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слышна «живая» манера повествования: создается ощущение беседы с читателем. Это помогает удерживать внимание и следить за развитием событий.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и сказочная речь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будто действуют вместе с героем. Такой прием делает луг участником сюжета и превращает происходящее в настоящее чудо.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и яркие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подаются с мягкой улыбкой, а окружающий мир описан конкретно и зримо. В результате сказка остается теплой, а не тревожной.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 сказки светлое, доброе и доверительное. Даже когда появляется опасность, в тексте сохраняется надежда: кажется, что поддержка рядом, а выход возможен.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постепенно сменяется спокойствием, и это ощущается в интонации. Теплый образ солнечного луга помогает увидеть Денди не слабым, а живым, смелым и по-настоящему стойким.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Денди действует осмотрительно: он присматривается к ситуации. Затем, принимая решение, он находит силы действовать, а в середине сюжета действует уже уверенно.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внутреннее состояние Денди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видно: рост уверенности связан не с «ростом тела», а с внутренним взрослением. Смелый поступок постепенно превращает страх в спокойную уверенность.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этапами сюжета по тексту Д. Биссета «Кузнечик Денди» (качественная шкала, 1–5).
</a:t>
            </a:r>
            <a:endParaRPr lang="en-US" sz="6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как главный смысл сказки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Денди не ждёт похвалы и не выбирает путь «показать себя». Он помогает потому, что считает правильным саму заботу о другом — как поступок, который не требует награды.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связывает смелость с ответственностью: герой отвечает за свой выбор и не отступает, когда ситуация становится труднее. Так формируется характер, а не просто удачный случай.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истинная храбрость проявляется в действии ради тех, кому нужна поддержка. Денди показывает, что доброта — это способность не бояться помочь.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нравственный вывод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идей в сказке Д. Биссета «Кузнечик Денди» (от наблюдения до результата).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понятна и близка шестиклассникам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замечает чужую беду и выбирает поддержку, как в школьной жизни. Такая ситуация знакома детям: помочь однокласснику бывает так же важно, как и понять, чем именно он нуждается.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Денди сталкивается с трудностью и должен решиться. Ученикам легко узнать этот момент: когда страшно ошибиться или показаться слабым, решение всё равно требует внутренней честности.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поступок — это не слова и не обещания. Герой отвечает за свой выбор действиями, поэтому история помогает обсуждать, как принимать решения и помнить о последствиях.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слабого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действует, не обесценивая других: он помогает тому, кто оказался без сил. Это помогает увидеть ценность сочувствия и учит поддерживать, а не смеяться над трудностями.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проследить ключевые части сюжета: от знакомства с героем до нравственного вывода.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сказки и их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выстроены так, что каждое новое событие усиливает главный вывод: добрый и смелый поступок меняет ситуацию к лучшему.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разбор текста по логике пересказа (учебный формат).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эти темы взаимно поддерживают друг друга: смелость приводит к действию, доброта направляет поступок, а дружелюбие помогает герою оставаться верным выбранному пути.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сказки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подчёркивает, что ядро смысла составляют смелость и доброта. Остальные мотивы делают историю о нравственном выборе более цельной и убедительной.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значимости тем по тексту (условные доли для визуализации, без привязки к статистическому подсчёту).
</a:t>
            </a:r>
            <a:endParaRPr lang="en-US" sz="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иллюстрации к сказке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Денди среди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Крупным планом выделите Денди: он маленький, но в позе и взгляде читается внимательность. Лёгкие изгибы усиков и динамичная стойка подсказывают, что герой готов действовать. Вокруг — высокая трава, словно рамка для его решения.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и живой луг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пространство луга в тёплых оттенках: солнечный свет скользит по зелени, а листья слегка колышутся. На этом фоне особенно заметны движение и «дыхание» природы. У читателя появляется ощущение, что мир помогает, а не мешает.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как ориентиры добра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яркие цветы в кадр: красно-жёлтые и голубоватые акценты делают сцену праздничной и доброжелательной. Денди может оказаться рядом с цветком, как будто выбирает путь помощи через красоту и внимание к жизни. Контраст маленького героя и сочной природы усилит эффект чуда.
</a:t>
            </a:r>
            <a:endParaRPr lang="en-US" sz="82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Биссета среди других его произведений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«Кузнечик Денди» сохраняет характерную манеру Биссета: мир природы кажется «одушевлённым». Кузнечики, растения и ветер ведут себя так, будто участвуют в событиях и помогают понять настроение.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сделан кратким и последовательным: история легко удерживается в памяти и хорошо подходит для пересказа. При этом нравственный смысл не уходит на второй план — он раскрывается через действия.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встречается добрый юмор и неожиданные повороты, которые разряжают напряжение. Благодаря этому даже трудные моменты воспринимаются спокойно, а не пугающе.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в финале — поучительный вывод без назидательности. Как и в других сказках писателя, маленький персонаж становится важным примером: доброта и смелость работают вместе.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о Денди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Денди запоминается не внешней силой, а характером. Сказка показывает: смелость проявляется в действии, доброта — в заботе, а верность помогает оставаться честным и последовательным.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качества связаны с умением принимать решения. Герой не откладывает помощь «на потом» и не выбирает путь, который избавляет от ответственности. Он учится действовать ради других.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важен и урок верности выбору: Денди старается не отступить перед трудностью. История убеждает, что значимый поступок под силу даже тем, кто кажется маленьким или не самым сильным.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сказки о кузнечике Денди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Биссета учит: даже самый маленький может совершить большой и значимый поступок. Смелость Денди связана с добротой, а помощь другим делает героя сильнее.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2026-05-15T04:46:40Z</dcterms:created>
  <dcterms:modified xsi:type="dcterms:W3CDTF">2026-05-15T04:46:40Z</dcterms:modified>
</cp:coreProperties>
</file>