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 сверхновые звёзды: фундаментальные явления астрономии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космические события, меняющие структуру и химический состав Вселенной.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контекст: жизнь звёзд и взрывные явления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проходят путь от формирования до гибели, завершаясь взрывами, которые обогащают космос тяжёлыми элементами и влияют на эволюцию галактик.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определения: новые и сверхновые звёзды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— кратковременное яркое явление, вызванное термоядерным взрывом на поверхности белого карлика в двойной системе.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Сверхновая — мощный взрыв, вызванный коллапсом ядра массивной звезды или термоядерной реакцией белого карлика, приводящий к разрушению исходного тела.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явления сопровождаются выбросом вещества, кардинально меняют окрестную межзвёздную среду и влияют на дальнейшую эволюцию объектов.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новых звёзд: классические и повторные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новые демонстрируют цикличные вспышки с периодами в несколько десятилетий на тех же системах, что связано с повторяющейся аккрецией и накоплением массы.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новые возникают при однократном взрыве вследствие аккреции водорода от компаньона на белый карлик в ограниченных двойных системах.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типа I: термоядерный взрыв без водорода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I характеризуется отсутствием линий водорода в спектре. Это результат взрыва белого карлика, набравшего критическую массу в двойной системе, что вызывает термоядерный выброс энергии.
</a:t>
            </a:r>
            <a:endParaRPr lang="en-US" sz="884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типа II: коллапс массивной звезды с водородом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II отмечается наличием водородных линий в спектре. Взрыв происходит при коллапсе ядра звезды с массой более восьми солнечных, завершая её жизненный цикл мощным выбросом вещества.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типа I и II: ключевые отличия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накоплении водорода на белом карлике запускается CNO-цикл, вызывающий вспышку яркости, значительно превышающую исходную светимость.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исследования, 2023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10 000–100 000
</a:t>
            </a:r>
            <a:pPr algn="ctr" indent="0" marL="0">
              <a:lnSpc>
                <a:spcPct val="100000"/>
              </a:lnSpc>
              <a:buNone/>
            </a:pPr>
            <a:r>
              <a:rPr lang="en-US" sz="1662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увеличивается яркость звезды вследствие взрывной термоядерной реакции на её поверхности.
</a:t>
            </a:r>
            <a:endParaRPr lang="en-US" sz="3574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сверхновых: коллапс и термоядерный взрыв ядра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типа Ia взрываются при достижении белым карликом предела Чандрасекара около 1,4 солнечной массы, вызывая неконтролируемую термоядерную реакцию.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сверхновых типа II, Ib и Ic коллапс ядра массивной звезды после окончания термоядерного синтеза запускает мощный гравитационный взрыв.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таких взрывов сопоставима с суммарным излучением Солнца за всю его жизнь, преобразуя межзвёздную среду вокруг.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098313"/>
            <a:ext cx="3147000" cy="113847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новые против сверхновых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отличие по яркости, длительности вспышки, механизму и эффектам остаточного объекта.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обладают большей энергией и длительными последствиями, влияя на крупномасштабную эволюцию.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астрономических данных, 2022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Яркостные кривые: динамика вспышек новых и сверхновых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новых быстрые по достижению максимума и спаду, сверхновые демонстрируют более продолжительное плато света.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световых кривых отражают различия в физике взрывов и составах оболочек.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2015-2023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звёздных взрывов на межзвёздную среду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туманности Вуаль и Крабовидная, где видно влияние выброшенного вещества на структуру космической среды.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Взволнования и ударные волны от взрывов разгоняют газы, инициируя сжатие облаков и рождение новых звёздных 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наблюдений: от древних хроник до современных телескопов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1054 год — Крабовидная туманность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и японские хроники подробно описали вспышку сверхновой, создавшей Крабовидную туманность, ставшую одним из первых задокументированных взрывов.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1006 и 1572 годы — арабские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учёные фиксировали яркие вспышки сверхновых в 1006 и 1572 годах, расширяя европейские и азиатские источники астрономических данных.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развитие оптических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появились мощные оптические телескопы, позволившие систематически изучать сверхновые, фиксируя их спектры и световые кривые в реальном времени.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мультиспектральные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обсерватории, включая Хаббл и Чандра, используют оптические, рентгеновские и гамма-диапазоны для комплексного изучения взрывных явлений во Вселенной.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различных диапазонах — оптическом, рентгеновском, гамма и радиодиапазоне — дают полное представление о физике вспышки и условиях в окрестностях сверхновой.
</a:t>
            </a:r>
            <a:endParaRPr lang="en-US" sz="727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Мультиспектральные наблюдения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Пересвет — отечественный проект, осуществляющий мониторинг звёздных событий с использованием сети малых телескопов и современных методов обработки данных, что усиливает глобальное сотрудничество в астрономии.
</a:t>
            </a:r>
            <a:endParaRPr lang="en-US" sz="675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программа Пересвет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сети телескопов регулярно сканируют небо в поисках новых взрывов. Автоматический алгоритм быстро обнаруживает изменяющиеся объекты и отправляет уведомления астрономам для дальнейшего изучения.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поисковые программы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обнаружения звёздных вспышек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сверхновых в галактиках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звёздные взрывы встречаются значительно чаще в больших спиральных галактиках с активным звёздообразованием.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сверхновых в больших галактиках свидетельствует о связи с масштабными процессами звёздообразования и массовыми звёздами.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синтезируют массивные элементы при взрывах, существенно обогащая межзвёздную среду и обеспечивая химическую эволюцию галактик.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Астрофизический журнал, 2022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95%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тяжелых элементов во Вселенной образуются благодаря взрывам сверхновых.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Пульсары — нейтронные реликты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Пульсары, такие как в Крабовидной туманности, представляют собой быстро вращающиеся нейтронные звёзды, излучающие импульсы радиоволн и служащие «маячками» во Вселенной.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 — итог коллапса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масса ядра сверхновой достаточна, она превращается в чёрную дыру. Эти объекты влияют на окрестное пространство и изучаются по энергичному излучению аккреционного диска.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Туманности как свидетельства взрыва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Крабовидная и Касссиопея A — яркие примеры туманностей, образовавшихся из выброшенного вещества сверхновых. Они изучаются в разных диапазонах и отражают послепорывную динамику газа.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сверхновых: туманности, пульсары, чёрные дыры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сверхновых на биосферу Земли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сверхновых увеличивают поток космических лучей, меняя состав верхних слоёв атмосферы и вызывая озоновые дыры, что усиливает воздействие ультрафиолета на живые организмы.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осадочных породах обнаружены радиоактивные изотопы, например железо-60, — прямое доказательство близких сверхновых, которые могли влиять на климат и биосферу Земли в прошлом.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предполагает, что сверхновая на расстоянии около 300 световых лет могла стать фактором массовых вымираний и изменять биологические процессы в эпоху плейстоцена.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и этапы вспышки сверхновой звезды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взрыва и образование остатков сверхновой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сверхновые: значимые примеры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 1987A стала первой сверхновой, наблюдаемой современными телескопами в реальном времени, что позволило впервые зарегистрировать поглощение нейтрино от взрыва.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Крабовидная туманность — остаток сверхновой 1054 года, содержащей пульсар, который служит мощным магнитным маяком и объектом интенсивных исследований.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Сверхновая Кеплера, зафиксированная в 1604 году, стала ключевым событием для развития астрономии, позволив детально изучить спектры и динамику подобных взрывов.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новых и сверхновых для науки и технологий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фиксации сверхновых способствуют развитию компьютерных технологий, систем обработки данных и совершенствованию телескопов, расширяя горизонты исследований.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таких взрывов дают уникальные экспериментальные данные для проверки фундаментальных физических законов и моделей экстремальных условий во Вселенной.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новых и сверхновых звёзд во Вселенной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феномены формируют химический состав и структуру галактик, стимулируют появление новых светил и планет, помогая раскрыть тайны космоса и технически продвигать астрономию.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2026-05-08T06:45:01Z</dcterms:created>
  <dcterms:modified xsi:type="dcterms:W3CDTF">2026-05-08T06:45:01Z</dcterms:modified>
</cp:coreProperties>
</file>