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8E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01600" y="2139500"/>
            <a:ext cx="51927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заболевания органов дыхания и пищеварения у подростков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1501600" y="3220059"/>
            <a:ext cx="50964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болезней дыхательной и пищеварительной систем, их профилактики и первой помощи.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249525" y="400375"/>
            <a:ext cx="24606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доставляет кислород и удаляет углекислый газ, поддерживая обмен веществ. Пищеварение обеспечивает организм питательными веществами, расщепляя пищу на полезные компоненты.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дыхания и пищеварения в жизни человека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ОРВИ — частая простуда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ОРВИ передаётся воздушно-капельным путём и проявляется насморком, кашлем и повышенной температурой. Болезнь легко распространяется в школьных коллективах.
</a:t>
            </a:r>
            <a:endParaRPr lang="en-US" sz="1127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 — воспаление бронхов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бронхите развивается сильный кашель и общее недомогание. Болезнь часто начинается после простуды и требует своевременного лечения.
</a:t>
            </a:r>
            <a:endParaRPr lang="en-US" sz="11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 — серьёзное воспаление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 сопровождается высокой температурой и одышкой. Это бактериальное или вирусное заболевание, требующее обязательного врачебного контроля.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болезни дыхательных путей у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 вызывает резкое повышение температуры выше 38°C, головные боли и общее ухудшение самочувствия в короткие сроки.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включают сухой кашель и ломоту в мышцах, что снижает активность ребёнка и требует отдыха.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 осложнения: бронхит, пневмония или отит, которые требуют срочного медицинского вмешательства.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гриппа затрагивают до 40% школьников, поэтому важно соблюдать профилактические меры.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Грипп: симптомы и опасности для школьников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проявления астмы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астме возникают приступы удушья, свистящее дыхание и чувство стеснения в груди. Часто наблюдается сухой кашель, особенно ночью и утром.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 профилактика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от астмы страдают 6–8% детей. Школьникам важно знать триггеры заболевания и способы предупреждения обострений.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Бронхиальная астма: симптомы и распространённость
</a:t>
            </a:r>
            <a:endParaRPr lang="en-US" sz="29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респираторных болезней необходимо регулярно проветривать комнаты и проводить влажную уборку, что снижает распространение вирусов и бактерий.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гриппа и соблюдение правил личной гигиены помогают уменьшить риск заболеваний и улучшить иммунитет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органов дыхания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признаки нарушений дыхания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 на пыльцу, шерсть животных и бытовую пыль часто вызывают затруднённое дыхание и кашель.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дыхательных путей и травмы грудной клетки могут приводить к шумному дыханию и ухудшению общего состояния.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серьёзных нарушений включают посинение губ (цианоз) и потерю сознания — это требует немедленной медицинской помощи.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при острой дыхательной недостаточности
</a:t>
            </a:r>
            <a:endParaRPr lang="en-US" sz="177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руководство для быстрого реагирования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дыхательные пути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дыхательные пути включают нос, глотку и гортань, обеспечивая фильтрацию, увлажнение и прогрев воздуха перед попаданием в лёгкие.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дыхательной системы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 разветвляются на мелкие ветви, доставляя воздух в лёгкие, где в альвеолах происходит газообмен — ключ к насыщению крови кислородом.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дыхательные пути и лёгкие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состоит из нескольких слоёв, включая слизистую оболочку, выделяющую желудочный сок с ферментами для расщепления белков.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переваривания превращает пищу в химус, готовый к дальнейшему усвоению, а нарушения функции желудка повышают риск гастритов у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желудка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 — воспаление слизистой желудка, встречается примерно у 22% подростков хотя бы один раз. Основные симптомы включают боли в верхней части живота, тошноту и изжогу.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Язвенная болезнь характеризуется образованием язв в желудке или двенадцатиперстной кишке, часто провоцируется стрессами и неправильным питанием, сопровождается болями и ухудшением общего состояния.
</a:t>
            </a:r>
            <a:endParaRPr lang="en-US" sz="1048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отравления чаще всего связаны с бактериальной инфекцией и проявляются резкой болью в животе, рвотой, слабостью и диареей, требуя своевременной медицинской помощи.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заболеваний пищеварения у подростков — это боль в животе, нарушение стула, рвота и усталость, что снижает качество жизни и требует диагностики и лечения.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пищеварительной системы: основные виды и проявления
</a:t>
            </a:r>
            <a:endParaRPr lang="en-US" sz="28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перед едой и после посещения туалета снижает риск попадания патогенов в организм, что является ключевой мерой профилактики кишечных инфекций у подростков.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мытьё овощей и фруктов, а также полная термическая обработка мяса и рыбы помогают избежать заражения через пищу и обеспечивают безопасность питания школьников.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питания — регулярные приёмы пищи без переедания — способствует нормальному пищеварению и укрепляет защитные силы организма против заболеваний ЖКТ.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 заболеваний органов пищеварения
</a:t>
            </a:r>
            <a:endParaRPr lang="en-US" sz="21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низкого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несвежих, заражённых продуктов, фастфуда и сладостей нарушает работу желудка и кишечника, вызывая пищеварительные расстройства и интоксикацию.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Стрессы и перенапряжение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Психоэмоциональные нагрузки и стрессы ухудшают работу пищеварительной системы, вызывая боли, изжогу и нарушения стула, требующие внимания и поддержки.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режима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регулярных приёмов пищи, переедание или голодание приводят к дисбалансу ферментов и ухудшают пищеварение, способствуя появлению симптомов недомогания.
</a:t>
            </a:r>
            <a:endParaRPr lang="en-US" sz="117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признаки нарушений пищеварительной функции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пищевых отравлениях: основные шаги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делом обеспечьте пострадавшему полный покой и доступ к чистой, тёплой воде для питья. При необходимости промойте желудок для удаления токсинов, избегая применения лекарств без консультации врача.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возникают тяжёлые симптомы — многократная рвота, кровь в рвотных массах или стуле, высокая температура — немедленно вызовите скорую помощь и следите за состоянием пострадавшего до её приезда.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Минздрава РФ (2023) показывают распределение заболеваемости среди школьников по основным болезням дыхательных и пищеварительных органов.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ОРВИ остаётся наиболее частым заболеванием, гастрит занимает второе место по распространённости среди подростков.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России, 2023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 заболеваемости у школьников
</a:t>
            </a:r>
            <a:endParaRPr lang="en-US" sz="25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тревоги и неотложные меры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Выраженная одышка и синюшность губ – признаки серьёзного нарушения дыхания, требующие немедленного вызова скорой помощи и постоянного контроля состояния пострадавшего.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сознания, а также наличие крови в рвоте или стуле свидетельствуют о тяжёлых осложнениях и требуют срочного медицинского вмешательства без промедления.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температура, которая не снижается жаропонижающими препаратами, указывает на опасное воспаление и необходимость экстренной медицинской помощи.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контактов с аллергенами помогает уменьшить частоту обострений у людей с бронхиальной астмой и хроническими бронхитами.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осмотры позволяют контролировать состояние дыхательной системы и своевременно корректировать лечение.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лечебной физкультуры и процедур закаливания укрепляет иммунитет и улучшает функциональные возможности лёгких.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влажности в помещениях и вакцинация от гриппа и пневмококковой инфекции снижают риск инфекционных осложнений и обострений хронических заболеваний.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хронических заболеваний дыхательной 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осанка приводит к сдавливанию грудной клетки, что снижает объём лёгких и ухудшает газообмен. Подросткам важно поддерживать прямое положение тела для полноценного дыхания и повышения выносливости.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осанки на дыхательную функцию
</a:t>
            </a:r>
            <a:endParaRPr lang="en-US" sz="1388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Сутулость сдавливает желудок и кишечник, замедляя пищеварительные процессы и вызывая дискомфорт. Правильная осанка способствует лучшему пищеварению и уменьшает риск запоров и желудочных расстройств у школьников.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 пищеварение: связь с комфортом и здоровьем
</a:t>
            </a:r>
            <a:endParaRPr lang="en-US" sz="1174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 её влияние на дыхание и пищеварение
</a:t>
            </a:r>
            <a:endParaRPr lang="en-US" sz="28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режима дня для профилактики заболеваний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учебные занятия с перерывами поддерживают психоэмоциональное равновесие и предотвращают переутомление, что способствует укреплению иммунитета.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продолжительность сна не менее восьми часов обеспечивает восстановление организма и поддерживает нормальное функционирование дыхательной и пищеварительной 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прогулки на свежем воздухе и умеренная физическая активность улучшают циркуляцию крови, помогают укреплять лёгкие и пищеварительный тракт.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рекомендации для сохранения здоровья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профилактика, внимательное отношение к симптомам и знания первой помощи позволяют подросткам сохранять здоровье органов дыхания и пищеварения, избегать осложнений и вести активный образ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2026-05-09T11:58:50Z</dcterms:created>
  <dcterms:modified xsi:type="dcterms:W3CDTF">2026-05-09T11:58:50Z</dcterms:modified>
</cp:coreProperties>
</file>