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492" y="371225"/>
            <a:ext cx="3412716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Happens After School? Выборы, планы и язык будущего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путь после школы и рассказать о нём по-английски?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after school важна для 11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одиннадцатиклассника это не абстрактная тема, а разговор о реальных решениях: учёба, работа, профессия и самостоятельность. Здесь тренируются планы на будущее, аргументация и уверенное выражение личной позиции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после окончания школы
</a:t>
            </a:r>
            <a:endParaRPr lang="en-US" sz="291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подходит тем, кто продолжает education, готов к более длительному обучению и хочет получить диплом для профессии, где важна академическая подготовка и широкий выбор специализации.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выпускники совмещают обучение и работу, чтобы gain experience, снизить расходы и постепенно выстроить личный маршрут без резкого перехода к взрослой жизни.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Комбинированный путь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паузы можно take a gap year для подготовки к экзаменам, волонтёрства, языковой практики или обдумывания дальнейшего шага, если решение ещё не окончательное.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выпускники start working после школы, чтобы получить доход, опыт и лучше понять требования работодателя, особенно если они уже умеют communicate, organize tasks and work in a team.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сразу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маршруты дают возможность быстрее освоить practical skills, learn a trade и раньше выйти на рынок труда, сохраняя связь с профессией и прикладным обучением.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 курсы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идут выпускники: сравнительная картина маршрутов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 презентации; условные данные, не статистика.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большинства выпускников выбор связан с продолжением обучения, но практические и альтернативные варианты тоже заметны.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higher education; остальные маршруты формируют гибкую, но меньшую по объёму группу.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Path: обучение, специализация, студенческая жизнь
</a:t>
            </a:r>
            <a:endParaRPr lang="en-US" sz="2115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сталкивается не только с lectures и seminars, но и с самостоятельной работой, проектами и deadlines. Именно campus life помогает быстрее привыкнуть к новой ответственности и научиться планировать время без постоянного контроля.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шире, чем лекции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Бакалавриат часто рассматривают как основу для профессий, где важны theoretical knowledge, analytical thinking и flexibility. Для многих семей это ещё и вопрос tuition fees, scholarships и долгосрочной окупаемости образовательного выбора.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 открывает больше направлений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Университетский путь обычно начинается с анализа интересов, экзаменов и требований к абитуриентам. Затем идут application, entrance exams и comparison of programmes, потому что именно здесь формируется будущая специализация и круг профессиональных возможностей.
</a:t>
            </a:r>
            <a:endParaRPr lang="en-US" sz="1153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начинается с выбора цели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University, college and short courses: сравнение маршрутов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пути отличаются по срокам, цене и скорости выхода к первой работе.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даёт более широкую теоретическую базу, college быстрее ведёт к профессии, а short courses подходят для точечных навыков и переподготовки.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характеристик образовательных маршрутов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29065"/>
            <a:ext cx="279600" cy="2236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92005"/>
            <a:ext cx="279600" cy="22368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29065"/>
            <a:ext cx="279600" cy="22368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 and vocational education: быстрый вход в профессию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Практико-ориентированные программы помогают быстро освоить базовые технические задачи и начать с позиций, где важны точность, внимательность и готовность учиться на рабочем месте.
</a:t>
            </a:r>
            <a:endParaRPr lang="en-US" sz="1131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support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требует организованности, понимания процессов и работы с документацией. Выпускники часто выходят на рынок труда быстрее, чем после более длинного академического курса.
</a:t>
            </a:r>
            <a:endParaRPr lang="en-US" sz="1141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Logistics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медицинских и смежных направлениях ценятся дисциплина, ответственность и регулярная практика. Обучение сочетает теорию с навыками, которые сразу нужны в реальной рабочей среде.
</a:t>
            </a:r>
            <a:endParaRPr lang="en-US" sz="1196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колледжи формируют прикладное мышление и умение работать с оборудованием. Такой маршрут особенно полезен тем, кто предпочитает tangible results и технические задачи.
</a:t>
            </a:r>
            <a:endParaRPr lang="en-US" sz="12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Гостиничный бизнес, дизайн и сфера услуг дают опыт общения с людьми, командной работы и практики в условиях, где важны коммуникация, аккуратность и клиентский сервис.
</a:t>
            </a:r>
            <a:endParaRPr lang="en-US" sz="12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 industries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принимается решение после школы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от самооценки и поиска информации до подачи документов и запасного варианта.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after school: первые рабочие шаги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выход на работу даёт личные деньги и быстрее учит финансовой дисциплине. Выпускник начинает лучше понимать стоимость времени, обязательств и повседневных расходов.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доход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ускоряет взросление: человеку приходится самому планировать день, добираться до работы и отвечать за результат. Это полезно для развития responsibility и self-control.
</a:t>
            </a:r>
            <a:endParaRPr lang="en-US" sz="1268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самостоятельности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retail, delivery, customer support или hospitality помогает освоить рабочий ритм, коммуникацию с людьми и базовые правила профессионального поведения уже в первые месяцы.
</a:t>
            </a:r>
            <a:endParaRPr lang="en-US" sz="119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дальнейшего обучения карьерный рост может быть медленнее, а стартовые навыки оказываются особенно важными. Поэтому работа после школы часто требует последующего развития и дополнительной подготовки.
</a:t>
            </a:r>
            <a:endParaRPr lang="en-US" sz="1154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пути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that matter after school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 презентации; условная шкала значимости, не статистика.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обучения и работы особенно заметны навыки, которые помогают действовать без постоянной внешней поддержки и быстро адаптироваться к новым требованиям.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communication, self-organization и teamwork: именно они чаще всего поддерживают future success в учёбе и на первой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year: год для подготовки, поиска и опыта
</a:t>
            </a:r>
            <a:endParaRPr lang="en-US" sz="29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может стать временем для спокойной подготовки к повторным экзаменам, закрытия пробелов и выбора более сильной стратегии поступления без лишнего давления и спешки.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год особенно ценен, если у выпускника есть конкретные цели, сроки и план действий: тогда пауза не откладывает будущее, а помогает принять более зрелое решение.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Поездки, языковые курсы и общение с носителями делают gap year полезным для развития английского, расширяют кругозор и учат самостоятельности в новых ситуациях.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путешествия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проекты, стажировки и временная занятость помогают увидеть рабочую среду изнутри, развить ответственность и понять, какие задачи действительно подходят человеку.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волонтерство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48813"/>
            <a:ext cx="2796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34723"/>
            <a:ext cx="279600" cy="2236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траектории: служба, спорт, творчество, семейные проекты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375199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по призыву требует выдержки, соблюдения режима и готовности быстро адаптироваться к строгой системе, где особенно важны ответственность, дисциплина и умение работать в команде.
</a:t>
            </a:r>
            <a:endParaRPr lang="en-US" sz="1109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дисциплина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карьера строится вокруг постоянных тренировок, соревнований и контроля нагрузки. Здесь решающими становятся perseverance, physical condition и способность сохранять мотивацию на длинной дистанции.
</a:t>
            </a:r>
            <a:endParaRPr lang="en-US" sz="1102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Профессиональный спорт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25" y="237522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театр, дизайн и другие творческие направления часто связаны с auditions, портфолио и регулярной практикой. Успех зависит от таланта, настойчивости и поддержки наставника.
</a:t>
            </a:r>
            <a:endParaRPr lang="en-US" sz="1109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путь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семейном бизнесе даёт ранний опыт реальной ответственности: выпускник учится общению с клиентами, финансовой дисциплине и постепенному освоению рабочих процессов под руководством старших.
</a:t>
            </a:r>
            <a:endParaRPr lang="en-US" sz="1096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дело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933174"/>
            <a:ext cx="26286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обмены и международные проекты открывают доступ к новым стандартам обучения, языковой практике и самостоятельной жизни, но требуют ясных целей, подготовки документов и умения планировать.
</a:t>
            </a:r>
            <a:endParaRPr lang="en-US" sz="1017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затрат по основным маршрутам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типичным статьям расходов после школы; без привязки к конкретной стране или учебному заведению.
</a:t>
            </a:r>
            <a:endParaRPr lang="en-US" sz="10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расходы обычно возникают в разных вариантах после школы и почему даже бюджетный путь не означает полного отсутствия затрат.
</a:t>
            </a:r>
            <a:endParaRPr lang="en-US" sz="1354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бесплатном обучении сохраняются расходы на дорогу, питание и материалы. Чем выше самостоятельность и переезд, тем важнее финансовый резерв.
</a:t>
            </a:r>
            <a:endParaRPr lang="en-US" sz="13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повседневная жизнь после школы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выпуска график становится гибче или, наоборот, жёстче: возникает расписание занятий, смены на работе или подготовка к экзаменам, которые нужно совмещать с бытом.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Переходный период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самостоятельно следить за сном, питанием, поездками и дедлайнами, а также помнить о личных и учебных обязательствах без постоянного внешнего контроля.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обязанности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формируются привычки планирования: календарь, приоритеты, распределение задач и самоконтроль становятся основой более взрослого и устойчивого образа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рутина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ещё задаётся школой, но уже появляются первые личные решения: куда подавать документы, как распределять время и какие цели ставить на следующий год.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Последний школьный этап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difficulties in the transition period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диаграмма, отражающая типичные трудности переходного периода после школы.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особенно заметны не только учебные, но и бытовые трудности: новое окружение, непривычный темп и необходимость быстро принимать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мешают сочетание неопределённости и давления. Чем выше информированность и поддержка, тем легче пройти адаптацию.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учителей и наставников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родителями и учителями помогает увидеть сильные стороны без эмоций и сравнить варианты по реальным критериям, а не по случайному впечатлению или чужому совету.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более старшими друзьями, выпускниками и тренерами показывает, что ошибки можно исправлять, а план — менять. Это формирует устойчивость и ответственность за собственный выбор.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будущем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консультанты и наставники объясняют, какие документы, результаты и сроки действительно нужны, поэтому выпускник меньше рискует пропустить важные шаги или выбрать нереалистичный путь.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требований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снижает тревожность и помогает не принимать импульсивных решений. Когда рядом есть опытные люди, легче оценить риски и выбрать подходящий темп движения.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выбор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школьника к самостоятельному молодому взрослому
</a:t>
            </a:r>
            <a:endParaRPr lang="en-US" sz="232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от внешнего контроля к личной ответственности и самостоятельному планированию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лучше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open days позволяет увидеть атмосферу учебного заведения, задать вопросы преподавателям и понять, подходит ли программа по уровню, содержанию и стилю обучения.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дни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Резервный вариант снижает риск паники, если основной маршрут изменится. Backup options помогают сохранить движение вперёд даже при неудаче, переносе сроков или смене интересов.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план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 вакансии, спрос на специалистов и входные требования. Так решение становится более informed и опирается не только на желания, но и на реальность.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рынка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Пробные тесты, стажировки и профориентационные задания помогают соотнести интересы с требованиями профессии и не строить выбор только на абстрактных представлениях.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проверки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выпускниками и студентами дают более честную картину, чем рекламные буклеты: становятся видны нагрузка, перспективы и возможные трудности на первом курсе.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year after school: what changes most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о типичных изменениях в первый год после школы.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связаны не с оценками, а с тем, что выпускник впервые сам управляет временем, деньгами и повседневными решениями.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ответственности и самостоятельности идёт вместе с неопределённостью. Чем быстрее формируются привычки, тем увереннее проходит адаптация.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 — не конец, а поворотный момент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каждый выбирает свой темп и маршрут, но успех чаще всего строится на сочетании целей, ресурсов, практики и гибкого плана. Именно это и делает выбор осмысленным.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2026-05-31T17:49:00Z</dcterms:created>
  <dcterms:modified xsi:type="dcterms:W3CDTF">2026-05-31T17:49:00Z</dcterms:modified>
</cp:coreProperties>
</file>