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проверяет, возможно ли безусловное добро в реальном мире.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«положительно прекрасном» человеке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«Идиот»
</a:t>
            </a:r>
            <a:endParaRPr lang="en-US" sz="285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возник в конце 1860-х, когда Достоевский переживал тяжёлый личный и духовный период. На фоне споров о «новых людях» и роли морали он искал художественный образ человека, способного жить по закону сострадания.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хотел показать героя, в котором нет расчёта, цинизма и жажды выгоды, но есть искреннее участие в чужой боли и внутренняя нравственная цельность.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Мышкин не похож на привычного сильного персонажа: он доверчив, мягок, прост в общении и не умеет пользоваться светскими правилами ради преимущества.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подчёркивает: даже высокая нравственность может оказаться бессильной там, где людьми управляют гордость, ревность, тщеславие и разрушительные страсти.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«положительно прекрасного человека»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лечения в Швейцарии Мышкин приезжает в Россию почти без жизненного опыта. Его отличают открытость, детская прямота и болезненная хрупкость, связанная с эпилепсией.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Лев Мышкин как центральный образ
</a:t>
            </a:r>
            <a:endParaRPr lang="en-US" sz="219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нравственный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выглядит отвлечённым символом: это живой, уязвимый человек. Именно рядом с ним особенно ясно проявляются духовный уровень, скрытая жестокость и слабость окружающих.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контрасты главных героев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черты распределены между персонажами и как они усиливают конфликт романа.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Мышкин связан с состраданием, Рогожин — со страстью, Настасья Филипповна — с надломом, Аглая — с идеалом чистоты.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 образной системе романа Ф. М. Достоевского «Идиот» (1868–1869), на основе литературного анализа
</a:t>
            </a:r>
            <a:endParaRPr lang="en-US" sz="6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Парфён Рогожин как антипод Мышкина
</a:t>
            </a:r>
            <a:endParaRPr lang="en-US" sz="237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Разрушительная страсть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Рогожина ведёт не любовь в спокойном смысле, а горящая, почти болезненная одержимость. Его чувство не освобождает, а всё сильнее подчиняет его волю.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и собственничество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Настасье Филипповне строится на желании обладать ею целиком. Ревность превращает чувство в источник страдания, подозрительности и внутреннего распада.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Рогожин противопоставлен Мышкину как человек импульса, тьмы и неуправляемой энергии. Он действует не разумом, а разрушительной страстью.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связь с Мышкиным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встреча показывает два разных понимания любви: одно связано с состраданием, другое — с владением. Это противопоставление ведёт сюжет к трагедии.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Настасья Филипповна: трагедия оскорблённой личности
</a:t>
            </a:r>
            <a:endParaRPr lang="en-US" sz="1887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Настасья Филипповна соединяет внешнюю красоту, гордость и глубокую душевную рану. Она остро чувствует пережитое унижение и потому часто говорит и действует с вызовом.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кажется противоречивым: она ищет признания, но словно сама отталкивает спасение. В этом проявляется болезненная независимость и стремление опередить собственную катастрофу.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 в романе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их место в общей нравственной системе произведения.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по-своему проверяет границы добра: кто-то через страсть, кто-то через гордость, кто-то через мечту о чистоте.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персонажей в романе Ф. М. Достоевского «Идиот»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трагический конфликт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событий романа «Идиот».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романа не строится вокруг приключений: в центре стоит проверка личности. Каждая сцена показывает, как доброта Мышкина сталкивается с чужой болью и внутренней слабостью.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последовательно ставит героя в ситуации, где одного сочувствия недостаточно. Простое стремление помочь не отменяет страха, самолюбия и разрушительных решений других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вывод романа состоит в том, что нравственная чистота не действует автоматически. Она нуждается в отклике, а общество часто отвечает ей недоверием и насмешкой.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трагедия «Идиота» заключается не только в событиях, но и в проверке самой идеи добра: выдерживает ли она столкновение с реальной жизнью?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испытание нравственного идеала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давления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трудно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петербургские комнаты тесны, душны и словно лишают человека свободы. В таких интерьерах любой разговор быстро превращается в испытание: взгляды, паузы и случайные жесты звучат острее слов.
</a:t>
            </a:r>
            <a:endParaRPr lang="en-US" sz="16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усиливает унижение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квартиры и гостиничные номера в «Идиоте» не открывают человека миру, а замыкают его в чужом напряжении. Здесь особенно заметны неловкость, зависимость от чужого мнения и внезапные вспышки гордости.
</a:t>
            </a:r>
            <a:endParaRPr lang="en-US" sz="163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под видом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кажется внешне привычным, но внутри него постоянно ощущается приближение катастрофы. Обычные встречи и светские визиты постепенно становятся частью трагедии, где любое чувство может обернуться болью.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и мотивы романа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переплетаются и меняют смысл поступков героев в зависимости от ситуации.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сострадание и страсть: именно они сильнее всего двигают сюжет и определяют трагический исход.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романа Ф. М. Достоевского «Идиот» (1868–1869)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Мышкин мыслит и действует как человек, для которого ценность ближнего важнее самозащиты. В его поведении постоянно заметны смирение, готовность простить и стремление понять даже униженного человека.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и поступки напоминают евангельский идеал любви, но Достоевский не делает героя святой фигурой. Мышкин остаётся живым, уязвимым, ошибающимся человеком, а не безупречным символом.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высокого идеала с жестокой реальностью создаёт драму романа. Добро здесь не исчезает, но оказывается непонятым, осмеянным и бессильным перед силой страстей и насилия.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мотивы и евангельские параллели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Мышкина подчёркивает его крайнюю чувствительность к миру. Болезнь делает его существование хрупким и уязвимым, словно любое внутреннее напряжение может вывести героя за пределы обычной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предчувствия и краткого просветления придают образу Мышкина особую глубину. В них соединяются страх, ясность и незащищённость, что сближает физический недуг с духовным испытанием.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связывает болезнь не только с телом, но и с вопросом о природе человека. Через этот образ он размышляет о границе между слабостью и высшей восприимчивостью к страданию.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становится важной художественной деталью: она объясняет поведение героя, усиливает трагизм сюжета и помогает увидеть, насколько тонка связь между сознанием, болью и нравственной силой.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Эпилепсия, болезнь и границы сознания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2718"/>
            <a:ext cx="4231200" cy="20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и их смысл
</a:t>
            </a:r>
            <a:endParaRPr lang="en-US" sz="3165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эпизодов показывают, как роман последовательно приближает героев к трагическому исходу.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не просто развивает сюжет, а усиливает нравственное напряжение, делая трагический финал почти неизбежным.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Ф. М. Достоевского «Идиот»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его трагическое 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Мышкин теряет внутреннюю опору: его сознание не выдерживает того напряжения, в котором любовь, сострадание и надежда сталкиваются с реальностью насилия и ревности.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Настасьи Филипповны разрушает возможность спасения через добро, но не отменяет его ценности. Достоевский показывает не победу зла, а пределы человеческой силы перед страстями.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романа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распределены неравномерно: герои по-разному понимают достоинство, свободу и ответственность.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романе сталкиваются сострадание и страсть; именно их конфликт определяет нравственный выбор персонажей.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образов романа Ф. М. Достоевского «Идиот»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современным
</a:t>
            </a:r>
            <a:endParaRPr lang="en-US" sz="24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и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точно показывает, как пережитое унижение влияет на поведение человека. Настасьина боль и внутренний надлом звучат очень современно, потому что психологическая травма не теряет актуальности.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Достоевского живут в постоянной эмоциональной зависимости от чужого взгляда, любви и признания. Такие механизмы легко узнаются сегодня, когда самооценка часто строится на реакции окружающих.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морального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Мышкин не даёт простых ответов и не предлагает удобных решений. Роман убеждает, что нравственная честность требует внутренней силы, терпения и готовности брать ответственность.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отвергнутым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Ревность, обида и желание самоутверждения в «Идиоте» рождаются из страха не быть принятым. Поэтому история романа понятна современному читателю и вне исторического контекста.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авторской идеи в романе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замысла по событиям и нравственным столкновениям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мире Достоевского
</a:t>
            </a:r>
            <a:endParaRPr lang="en-US" sz="3159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«Идиот» убеждает, что добро не исчезает, но не получает автоматической победы. Мышкин раскрывает высоту сострадания, однако роман честно показывает пределы его силы в реальной человеческой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2026-05-23T10:01:49Z</dcterms:created>
  <dcterms:modified xsi:type="dcterms:W3CDTF">2026-05-23T10:01:49Z</dcterms:modified>
</cp:coreProperties>
</file>