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единица жизни, где соединяются строение, обмен и наследственность.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 жизни: строение, функции, размножение и развитие
</a:t>
            </a:r>
            <a:endParaRPr lang="en-US" sz="24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237" y="720000"/>
            <a:ext cx="3609375" cy="360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общий язык живого мира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бактерий до человека все организмы построены из клеток, различающихся числом, размером и сложностью. Именно поэтому клеточная теория стала одним из главных объяснений единства живой природы и ее разнообразия.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рассматривается как наименьшая структурная и функциональная единица организма, способная осуществлять обмен веществ, рост, реакцию на сигналы и другие признаки живого.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организмов различаются, но имеют общий план организации и сходный химический состав: белки, липиды, углеводы, нуклеиновые кислоты и вода.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не возникают самопроизвольно: они образуются только при делении уже существующих клеток, что обеспечивает непрерывность жизни.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хранится в ДНК, а при делении она точно передается дочерним клеткам, сохраняя видовые признаки и особенности организма.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объясняет, почему строение тканей и органов подчиняется общим биологическим закономерностям, несмотря на различия между организмами.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нет оформленного ядра: их ДНК расположена в нуклеоиде. Мембранные органоиды отсутствуют, поэтому внутренняя организация клетки сравнительно проста.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ядро и развитую систему органоидов, включая митохондрии, эндоплазматическую сеть и аппарат Гольджи, что повышает их функциональную специализацию.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прокариотам относят бактерии, а к эукариотам — растения, животных, грибы и простейших, то есть большинство известных многоклеточных и одноклеточных организмов.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обычно крупнее и сложнее организованы, что связано с разделением функций между органоидами и более эффективной регуляцией процессов в 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клетки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общие базовые структуры, но отличаются органоидами и запасными веществами, что связано с образом жизни организмов.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приспособлена к автотрофному питанию и опоре, а животная — к активному движению и гибкому обмену веществ.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клетки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 цитоплазма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 внешней среды и помогает сохранять постоянство внутреннего состава, регулируя поступление и выведение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вещества проходят разными путями: путем диффузии, осмоса, облегченной диффузии и активного транспорта, что обеспечивает точную настройку обмена.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 и создает среду, в которой располагаются органоиды, перемещаются вещества и протекают многочисленные химические реакции.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цитоплазме происходят синтез, распад и транспорт веществ, поэтому она объединяет работу всех клеточных структур в единую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органоидов клетки
</a:t>
            </a:r>
            <a:endParaRPr lang="en-US" sz="2671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действуют согласованно: одни создают молекулы, другие обеспечивают их упаковку, транспорт и энергоснабжение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клетка, тем четче распределены функции между органоидами, что повышает эффективность жизненных процессов.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диплоидный набор: каждая соматическая клетка несет полный комплект наследственной информации, полученный пополам от каждого родителя.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содержится в соматических клетках человека
</a:t>
            </a:r>
            <a:endParaRPr lang="en-US" sz="259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кариотип 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энергетический обмен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органические вещества расщепляются с высвобождением энергии, которая запасается в молекулах АТФ и затем используется клеткой по мере необходимости.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общим энергетическим посредником: она необходима для синтеза веществ, активного транспорта, сокращения мышц, деления клетки и других процессов.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митохондрий содержится в клетках, где энергозатраты велики, например в мышечной, нервной и секреторной ткани, работающей постоянно и интенсивно.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867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ЭПС и аппарат Гольджи
</a:t>
            </a:r>
            <a:endParaRPr lang="en-US" sz="264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считывают информацию с мРНК и собирают белковые молекулы из аминокислот. Этот процесс лежит в основе роста клетки, работы ферментов и построения многих структур организма.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связана с рибосомами и помогает синтезировать и переносить белки, а гладкая ЭПС участвует в образовании липидов и углеводов, необходимых клетке.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изменяет, сортирует и упаковывает вещества в пузырьки, направляя их к месту использования или выделения. Он также участвует в образовании лизосом.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деление: от подготовки к дочерним клеткам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общий цикл: интерфаза → митоз → цитокинез; для половых клеток добавляется мейоз с уменьшением числа хромосом.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митоз важен для организма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набора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распределяет удвоенные хромосомы между дочерними клетками так, чтобы каждая получила полный и одинаковый набор генетической информации, необходимый для нормальной работы тканей.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митозу увеличивается число соматических клеток, поэтому у многоклеточных организмов возможны рост, формирование органов и постепенное увеличение размеров тела.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кожи, эпителия и крови постоянно заменяются новыми. Митоз обеспечивает этот непрерывный процесс, поддерживая работоспособность органов и устойчивость к повреждениям.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порезах, ожогах и других травмах митотическое деление помогает восстановить утраченные клетки и вернуть ткани их структуру и функцию в кратчайшие сроки.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основа образования гамет
</a:t>
            </a:r>
            <a:endParaRPr lang="en-US" sz="279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проходит в два последовательных деления; в профазе I происходит кроссинговер, а затем хромосомы расходятся так, что образуются генетически разные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набор хромосом и одновременно повышает наследственное разнообразие, что особенно важно для полового размножения.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«Митоз и мейоз», обобщение школьного курса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размножения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Потомок возникает без слияния гамет и наследует почти тот же набор признаков, что и родительский организм. Такой способ особенно эффективен при стабильных условиях среды.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бесполое размножение часто происходит с помощью клубней, луковиц, корневищ и побегов. Это позволяет быстро увеличивать число особей и сохранять удачные признаки.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и их слияние создают новый сочетанный набор генов. Потомство отличается разнообразием признаков, что повышает вероятность выживания в меняющейся среде.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ускоряет расселение, а половое — усиливает наследственную изменчивость. В природе оба способа дополняют друг друга и повышают устойчивость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305838"/>
            <a:ext cx="4231200" cy="11760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мейоз: ключевые различия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процесса связаны с делением клетки, но выполняют разные биологические задачи и приводят к различным результатам.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постоянство генетического материала, а мейоз обеспечивает образование гамет и наследственную изменчивость потомства.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сравнение клеточного деления.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начинается развитие нового организма
</a:t>
            </a:r>
            <a:endParaRPr lang="en-US" sz="2313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мужскую и женскую гаметы, и в результате образуется зигота. Именно она становится первой клеткой нового организма и запускает дальнейшее развитие.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диплоидности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гамет набор хромосом снова становится диплоидным. Это важно для сохранения видовых признаков и правильной передачи наследственной информации следующему поколению.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зачатки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стадиях эмбрионального развития клетки начинают расходиться по направлениям будущей специализации. Так закладываются основы тканей, органов и целостного организма.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зиготы к организму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эмбрионального развития: зигота, дробление, бластула, гаструла и органогенез.
</a:t>
            </a:r>
            <a:endParaRPr lang="en-US" sz="8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147" y="1308500"/>
            <a:ext cx="278005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приобретают специализацию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дочерние клетки получают одинаковый генетический материал, но не одинаковую судьбу. На дальнейшее развитие влияют сигналы среды, положение клетки и взаимодействие с соседями.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связана с избирательной работой генов: одни активируются, другие подавляются. В результате клетка начинает синтезировать нужные белки и приобретает определённую функцию.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типы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формируются нейроны, мышечные, эпителиальные и кровяные клетки. Каждая из них имеет строение, которое помогает выполнять свою задачу максимально эффективно.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стволовых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способны долго делиться и давать начало разным клеткам. Благодаря этому они важны для роста, восстановления тканей и современных методов регенеративной медицины.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клетки с ее функцией
</a:t>
            </a:r>
            <a:endParaRPr lang="en-US" sz="2736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 отличаются не только набором органоидов, но и их числом, формой и степенью развития, что отражает приспособление к конкретной функции.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строение органоида соответствует задаче, тем эффективнее работает клетка в составе ткани и всего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строению клетки.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строение, деление и развитие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показывает, как устроена жизнь на самом базовом уровне: её строение определяет функции, деление сохраняет наследственность, а развитие создаёт разнообразие и сложность многоклеточного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2026-06-01T16:56:28Z</dcterms:created>
  <dcterms:modified xsi:type="dcterms:W3CDTF">2026-06-01T16:56:28Z</dcterms:modified>
</cp:coreProperties>
</file>