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jpe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Sommer: die schönste Zeit?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по-немецки: солнце, каникулы и первые фразы.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ученики 3 класса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Третьеклассники уже знают простые немецкие слова и умеют строить короткие фразы. На этой основе легко говорить о лете, погоде, играх, прогулках и каникулах.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2971106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Sommer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ключевое слово темы — der Sommer, то есть лето. С ним сразу связываются солнце, тепло и каникулы, поэтому оно помогает быстро войти в тему урока.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 und heiß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warm и heiß помогают говорить о летней погоде по-разному. Дети быстро замечают, что лето бывает просто тёплым, а бывает по-настоящему жарким.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Sonne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Sonne — одно из самых узнаваемых летних слов. Оно легко запоминается и часто встречается в коротких фразах о погоде, прогулках и хорошем настроении.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Ferien, Urlaub, Eis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Ferien, der Urlaub и das Eis делают тему особенно близкой детям. Эти слова напоминают о свободном времени, отдыхе и любимых летних радостях.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Sommer и связанные с ним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90" y="1072690"/>
            <a:ext cx="2113800" cy="18578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624" y="1072690"/>
            <a:ext cx="2113800" cy="18578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8130" y="1072690"/>
            <a:ext cx="2113800" cy="18578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60413" y="1072690"/>
            <a:ext cx="2113800" cy="18578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6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картинки в немецких словах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51054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шляпа
</a:t>
            </a:r>
            <a:endParaRPr lang="en-US" sz="900" dirty="0"/>
          </a:p>
        </p:txBody>
      </p:sp>
      <p:sp>
        <p:nvSpPr>
          <p:cNvPr id="18" name="Text 3"/>
          <p:cNvSpPr txBox="1"/>
          <p:nvPr/>
        </p:nvSpPr>
        <p:spPr>
          <a:xfrm>
            <a:off x="51054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летней картинке легко представить die Sonne и der Hut. Солнце светит ярко, а шляпа защищает от жары. Такие предметы помогают детям связать немецкое слово с понятным образом и быстрее его запомнить.
</a:t>
            </a:r>
            <a:endParaRPr lang="en-US" sz="800" dirty="0"/>
          </a:p>
        </p:txBody>
      </p:sp>
      <p:sp>
        <p:nvSpPr>
          <p:cNvPr id="19" name="Text 4"/>
          <p:cNvSpPr txBox="1"/>
          <p:nvPr/>
        </p:nvSpPr>
        <p:spPr>
          <a:xfrm>
            <a:off x="6801675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угощения
</a:t>
            </a:r>
            <a:endParaRPr lang="en-US" sz="900" dirty="0"/>
          </a:p>
        </p:txBody>
      </p:sp>
      <p:sp>
        <p:nvSpPr>
          <p:cNvPr id="20" name="Text 5"/>
          <p:cNvSpPr txBox="1"/>
          <p:nvPr/>
        </p:nvSpPr>
        <p:spPr>
          <a:xfrm>
            <a:off x="6801675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 столе часто лежит das Obst, а рядом хочется trinken и lachen. Яркие фрукты, прохладный напиток и радостные лица создают тёплую картину, которую легко описать простыми немецкими словами.
</a:t>
            </a:r>
            <a:endParaRPr lang="en-US" sz="800" dirty="0"/>
          </a:p>
        </p:txBody>
      </p:sp>
      <p:sp>
        <p:nvSpPr>
          <p:cNvPr id="21" name="Text 6"/>
          <p:cNvSpPr txBox="1"/>
          <p:nvPr/>
        </p:nvSpPr>
        <p:spPr>
          <a:xfrm>
            <a:off x="468818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улице
</a:t>
            </a:r>
            <a:endParaRPr lang="en-US" sz="900" dirty="0"/>
          </a:p>
        </p:txBody>
      </p:sp>
      <p:sp>
        <p:nvSpPr>
          <p:cNvPr id="22" name="Text 7"/>
          <p:cNvSpPr txBox="1"/>
          <p:nvPr/>
        </p:nvSpPr>
        <p:spPr>
          <a:xfrm>
            <a:off x="468818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двор, der Ball и spielen — очень близкая детям комбинация. Здесь есть и предмет, и действие, и настроение свободы. Именно такие картинки делают немецкие слова живыми и легко узнаваемыми.
</a:t>
            </a:r>
            <a:endParaRPr lang="en-US" sz="800" dirty="0"/>
          </a:p>
        </p:txBody>
      </p:sp>
      <p:sp>
        <p:nvSpPr>
          <p:cNvPr id="23" name="Text 8"/>
          <p:cNvSpPr txBox="1"/>
          <p:nvPr/>
        </p:nvSpPr>
        <p:spPr>
          <a:xfrm>
            <a:off x="2600464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движение
</a:t>
            </a:r>
            <a:endParaRPr lang="en-US" sz="900" dirty="0"/>
          </a:p>
        </p:txBody>
      </p:sp>
      <p:sp>
        <p:nvSpPr>
          <p:cNvPr id="24" name="Text 9"/>
          <p:cNvSpPr txBox="1"/>
          <p:nvPr/>
        </p:nvSpPr>
        <p:spPr>
          <a:xfrm>
            <a:off x="2600464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другом летнем сюжете появляются das Wasser, schwimmen и laufen. Ребёнок видит речку, бассейн или пляж и сразу понимает действие. Так новое слово перестаёт быть абстрактным и становится частью знакомой сцены.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о лете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удобно назвать действие или состояние: Die Sonne scheint. Ich habe Ferien. Эти фразы помогают говорить не только о погоде, но и о своём дне.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рассказать, что делает ребёнок: Wir spielen draußen. Ich esse ein Eis. Здесь уже появляются привычные летние занятия и любимые угощения.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можно с короткого сообщения о погоде: Im Sommer ist es warm. Такое предложение легко понять, потому что в нём знакомые слова и простая структура.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показывают, как работают глаголы sein, haben, spielen и essen. Они короткие, ясные и хорошо подходят для первых устных ответов.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каникулы по-немецки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Ferien в немецком языке очень важно для темы лета. Оно означает каникулы и сразу вызывает у детей приятную мысль о свободном времени без уроков.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Die Sommerferien sind toll. Ich habe lange Ferien. Такие фразы простые, но уже помогают рассказать о собственном опыте и настроении.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полезный вариант: In den Ferien gehe ich spazieren. Здесь видно, что Ferien часто употребляется во множественном числе и хорошо подходит для разговоров о летнем отдыхе.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составляется короткое предложение о лете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знакомых слов собрать простую фразу о лете.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летом: warm, heiß, sonnig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летнего дня подойдут слова warm, sonnig и heiß. Они помогают описать, как чувствуется погода: мягко, ярко или совсем жарко. Можно сказать: Es ist warm. Heute ist es sonnig.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не всегда одинаковое, и это тоже важно заметить. Иногда бывает wolkig, windig oder regnerisch. Такие слова учат детей сравнивать дни и говорить о погоде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97" y="1553921"/>
            <a:ext cx="2835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9331" y="1571921"/>
            <a:ext cx="324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8017" y="1586321"/>
            <a:ext cx="324000" cy="25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4989" y="3012961"/>
            <a:ext cx="324000" cy="324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93674" y="3030961"/>
            <a:ext cx="324000" cy="288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дети делают летом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93964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Spielen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1314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дети часто spielen mit Freunden. Это самое знакомое действие: на площадке, во дворе или в саду. Такое слово сразу делает фразу живой и понятной.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748331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Schwimmen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21831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Schwimmen связано с водой, бассейном и пляжем. Ребёнок легко представляет летний день и может сказать: Im Sommer schwimme ich gern. Слово очень наглядное и весёлое.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55701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Radfahren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3051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Radfahren подходит для прогулок по двору, парку или дорожке у дома. Короткая фраза Wir fahren Rad помогает рассказать о летней активности без сложной грамматики.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2343988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Malen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1817489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можно nicht nur играть, sondern auch malen. Это спокойное занятие подходит для дома, дачи или отдыха на улице. Слово удобно использовать в маленьком рассказе о себе.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5152674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Lesen und reisen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4626174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Lesen, reisen und andere Sommeraktivitäten расширяют тему. Один ребёнок читает книгу, другой едет в поездку. Так ученики видят, что летом бывает и движение, и тихий отдых.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места и предметы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 летней теме легко узнать: der Garten, der Park, der See und der Strand. Они помогают сразу представить, где происходят игры, прогулки и отдых на свежем воздухе.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предметам относятся der Ball, das Eis, die Flasche, der Hut und die Sonnenbrille. Эти слова связаны с тем, что дети действительно видят и используют летом каждый день.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соединять место и действие в одной фразе: Im Park spiele ich Ball. Am See schwimme ich. Ich trage einen Hut. Так слова быстрее превращаются в речь.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угощения и напитки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Мороженое в жаркий день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самое любимое слово многих детей — das Eis. Оно напоминает о прохладе, прогулке и хорошем настроении. В немецкой фразе «Ich esse Eis» слышится маленькая радость каникул, когда можно сделать паузу и просто наслаждаться днём.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для тёплой погоды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улице тепло, особенно нужны der Saft и das Wasser. Такие слова помогают детям говорить о привычных вещах без сложных конструкций. В предложении «Ich trinke Wasser» всё понятно: летом важно не только играть, но и пить достаточно.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сочные фрукты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Erdbeere, die Kirsche и die Wassermelone сразу вызывают яркие летние картинки. Эти слова легко запоминаются, потому что их можно увидеть, попробовать и назвать по-немецки. Фраза «Die Erdbeeren sind lecker» звучит просто и очень по-летнему.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спросить и ответить о лете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строится из знакомых вопросов, ответов и слов о лете. Схема помогает детям быстро переходить от реплики к реплике.
</a:t>
            </a:r>
            <a:endParaRPr lang="en-US" sz="11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лето и другие времена года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особенно заметно слово warm: дети гуляют, играют и не прячутся от холода. Сравнение с зимой помогает сразу понять смысл этого прилагательного и запомнить его в короткой фразе.
</a:t>
            </a:r>
            <a:endParaRPr lang="en-US" sz="1321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 часто выглядят по-разному: im Sommer ist es sonnig, а весной природа только просыпается. Такие пары слов показывают, как меняется погода и настроение в течение года.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и зимой в речи появляются слова kalt и grau, а летом чаще слышны hell и schön. Сопоставление делает новую лексику точнее и помогает детям описывать день без лишних объяснений.
</a:t>
            </a:r>
            <a:endParaRPr lang="en-US" sz="1285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ученики сравнивают времена года, они быстрее начинают строить свои предложения. Например: «Im Sommer spielen Kinder draußen», а «Im Winter bleibt man oft drinnen». Это уже почти настоящий разговор.
</a:t>
            </a:r>
            <a:endParaRPr lang="en-US" sz="12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 летней площадке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во дворе и на площадке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rennen, springen и klettern легко связываются с детскими играми. Рядом стоят der Spielplatz и der Ball, поэтому фразы о движении получаются короткими, живыми и очень понятными.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который радует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дети любят pedalieren, танцевать и ездить на велосипеде. В предложениях «Wir springen auf dem Spielplatz» и «Ich fahre Fahrrad» видно, как движение делает язык активным и весёлым.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48625"/>
            <a:ext cx="40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93606"/>
            <a:ext cx="40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93606"/>
            <a:ext cx="40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 морю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«Wir fahren ans Meer» сразу создаёт летнюю картинку. Море связано с отдыхом, теплом и долгожданными поездками, поэтому слово das Meer легко запоминается даже младшим школьникам.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и каникулы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Ferienlager напоминает о новых друзьях, играх и общих делах. Такое слово расширяет тему лета за пределы школы и двора, а фразы о лагере звучат для детей особенно интересно.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путешествие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Reise помогает говорить о поездках не только на отдых, но и в гости. В летние каникулы семьи часто отправляются вместе куда-то недалеко или далеко, и это отличный повод для короткого рассказа.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 дедушка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«Ich besuche Oma und Opa» показывает, что лето — это ещё и семейное время. Die Großeltern, die Familie и простые рассказы о визитах делают тему тёплой и близкой каждому ребёнку.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дороге и в гостях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изучения летней темы на уроке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выстроена от новых слов к короткой речи: так детям легче запоминать тему и сразу применять её в разговоре.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рассказ о лете на немецком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добавляется ещё одна короткая фраза: «Die Sonne scheint». Так рассказ становится живее, а знакомое слово Sonne связывается с ясным летним днём и хорошим настроением.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часть текста может звучать так: «Ich habe Ferien». Здесь появляется личный опыт, поэтому ребёнку легче говорить о себе и о том, что лето связано со свободным временем.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сказать: «Im Sommer ist es warm». Это простое начало сразу задаёт тему и помогает ребёнку вспомнить слово Sommer вместе с нужным описанием погоды.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подходит фраза: «Ich spiele im Garten und esse Eis». В нескольких словах появляется действие, место и летнее угощение, а маленький рассказ уже выглядит законченным.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 нравится детям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нравится детям прежде всего из-за свободы: не нужно спешить в школу, можно играть на улице, гулять дольше и придумывать свои маленькие приключения. Слова schön, toll и lustig хорошо передают это чувство.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лето радует вкусными вещами и тёплой погодой. Когда ребёнок говорит «Die Ferien sind toll» или «Ich bin im Sommer glücklich», он описывает не только день, но и своё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ключевых немецких слов по теме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повторяют самые важные слова: der Sommer, die Sonne, warm, heiß и die Ferien. Они помогают сразу узнать тему и понять, о чём будет идти речь дальше.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проговорить целые предложения: «Es ist warm», «Ich habe Ferien», «Wir spielen draußen», «Ich mag den Sommer». Так ребёнок готовится к маленькому устному ответу без страха и пауз.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добавляют слова для действий и мест: spielen, schwimmen, der Garten, der See, der Strand. С ними легко составлять короткие фразы о прогулках, играх и отдыхе на свежем воздухе.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по-немецки: просто, ярко, понятно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лета учит говорить коротко и по делу: о солнце, каникулах, играх, поездках и любимых угощениях. Простые слова делают речь тёплой и понятной: Der Sommer ist schön. Oder?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2026-05-25T01:54:45Z</dcterms:created>
  <dcterms:modified xsi:type="dcterms:W3CDTF">2026-05-25T01:54:45Z</dcterms:modified>
</cp:coreProperties>
</file>