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разбора: зачем они нужны на уроках русского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делает язык понятным и точным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разбора в 7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планы разбора помогают системно повторять фонетику, морфемику, лексику, морфологию и синтаксис, а также готовиться к проверочным работам и ответам на уроке.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разбора в школьном курсе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разбора отвечает на свой круг вопросов, но всегда требует точных терминов и последовательности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планы разбора дополняют друг друга: один и тот же языковой материал можно рассматривать на разных уровнях.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любого разбора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анализа слова, предложения или 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разбор: что показывает анализ звучания слова
</a:t>
            </a:r>
            <a:endParaRPr lang="en-US" sz="2023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и 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на сколько слогов делится слово и какой слог ударный. Это помогает правильно читать и слышать слово в речи, особенно если написание не подсказывает звучание.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количество букв и звуков. Такое сопоставление показывает, что в русском языке одна и та же запись не всегда передаёт столько же звуков, сколько букв.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называют гласные и согласные звуки, а также отмечают твёрдость, мягкость, звонкость и глухость согласных. Так видно, как слово устроено по звучанию.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 могут обозначать два звука, а ь и ъ звуков не обозначают. Эти случаи важно учитывать, чтобы не ошибиться в подсчёте.
</a:t>
            </a:r>
            <a:endParaRPr lang="en-US" sz="1074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 помогает объяснить различие между произношением и написанием, а значит, лучше понимать орфографию и уверенно выполнять задания на уроке.
</a:t>
            </a:r>
            <a:endParaRPr lang="en-US" sz="10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фонетического разбора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 пропустить важные признаки и правильно описать звучание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плану, легче заметить несоответствие между написанием и произношением и избежать ошибок в характеристике звуков.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фонетического разбора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разбор: из каких частей состоит слово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окончание, изменяя слово по форме. Затем выделяют основу — часть слова без окончания, которая сохраняет его основное значение в разных формах.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однокоренные слова общим значением. Чтобы найти его, подбирают родственные слова и сравнивают общую часть, не смешивая её с приставками и суффиксами.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корнем, а суффикс — после него. Эти морфемы помогают уточнять значение слова и показывают, как оно образовано внутри.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завершает схема, где видны все части слова. На примерах вроде лесной, пересказ, школьник и подберёзовик удобно заметить разные морфемы.
</a:t>
            </a:r>
            <a:endParaRPr lang="en-US" sz="10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морфемного разбора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морфем помогает точно определить состав слова и не перепутать корень с другими частями.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проверяется изменяемая часть, затем — общая основа слова; это снижает риск ошибок при выделении корня, приставки и суффикса.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морфемного разбора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Словообразовательный разбор: как появилось новое слово
</a:t>
            </a:r>
            <a:endParaRPr lang="en-US" sz="2074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от какого слова образовано новое. Это помогает увидеть связь между словами и понять, какая языковая модель лежит в основе образования.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называют способ: приставочный, суффиксальный, приставочно-суффиксальный или сложение основ. Для школьного курса это самые важные и часто встречающиеся случаи.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Словообразовательный разбор показывает, что новое слово не просто похоже на исходное, а получает новое значение и иногда меняет строение, сохраняя связь с исходной основой.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учить — ученик — учебный — переучить помогает увидеть, как в языке работают разные модели. Такие примеры удобно использовать для тренировки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слов в русском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типичные способы, которые чаще всего встречаются в школьных упражнениях и примерах на уроке.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встречаются суффиксальный и приставочный способы; все способы связаны с изменением значения и строения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типовым учебным примерам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разбор: значение слова в речи и тексте
</a:t>
            </a:r>
            <a:endParaRPr lang="en-US" sz="2393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 начинается с выяснения того, что слово означает именно в данном предложении или тексте. Одно и то же слово может называться по-разному в зависимости от ситуации и авторской задачи.
</a:t>
            </a:r>
            <a:endParaRPr lang="en-US" sz="863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
</a:t>
            </a:r>
            <a:pPr algn="l" indent="0" marL="0">
              <a:lnSpc>
                <a:spcPct val="115000"/>
              </a:lnSpc>
              <a:buNone/>
            </a:pPr>
            <a:r>
              <a:rPr lang="en-US" sz="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употреблено ли слово в прямом значении или в переносном. Это помогает понять, говорит ли текст о реальном предмете, признаке или явлении, либо использует образное выражение.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и многозначность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имеют только одно значение, а другие — несколько. При лексическом разборе нужно учитывать, какое из значений подходит по смыслу, чтобы не исказить содержание высказывания.
</a:t>
            </a:r>
            <a:endParaRPr lang="en-US" sz="88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антонимы помогают точнее описать оттенок смысла слова. Они показывают, насколько слово близко или противоположно другим по значению, и делают анализ более полным.
</a:t>
            </a:r>
            <a:endParaRPr lang="en-US" sz="922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 завершается выводом о том, зачем автор выбрал именно это слово. Иногда оно передаёт настроение, иногда усиливает мысль, а иногда создаёт нужный образ или стиль речи.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лексического разбора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порядок действий помогает не пропустить важные признаки слова и правильно объяснить его значение в 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что слово нужно рассматривать не изолированно, а в контексте. Итог разбора связан с точным смыслом, речевой ситуацией и стилистической уместностью.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разбор: как слово изменяется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0150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показывает, к какой части речи относится слово и в какой форме оно стоит. Это помогает понять его грамматические признаки и роль в предложении.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1651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признакам относятся те свойства, которые не меняются у слова: например, разряд, вид, переходность или тип склонения. Они сохраняются независимо от контекста.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12878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зависят от употребления слова в конкретном предложении. Для существительного это могут быть падеж и число, для глагола — время, лицо, число и род.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0924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начальной 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разбором слово нужно поставить в начальную форму. Так легче увидеть его исходные грамматические свойства и не перепутать форму, которая встретилась в тексте, с основной формой.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05603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помогает писать и говорить точнее. Он учит замечать, как одно и то же слово меняется в зависимости от смысла, окружения и синтаксической 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отличать постоянные признаки слова от тех, которые зависят от контекста.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предложения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61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зачем произнесено предложение: сообщить, спросить или побудить к действию. Затем учитывают интонацию, потому что она помогает точно назвать вид предложения и его цель.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313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подлежащее и сказуемое. Именно грамматическая основа показывает, сколько центров смысла есть в предложении и является ли оно простым или сложным по строению.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020200" y="148440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проверяют, есть ли в предложении второстепенные члены. Если они присутствуют, предложение считается распространённым; если нет, оно остаётся нераспространённым и анализируется более кратко.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80905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Осложняющие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однородные члены, обращения, вводные слова и другие особенности. Они не меняют основу предложения, но влияют на его интонацию, пунктуацию и общий вид.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597900" y="1484350"/>
            <a:ext cx="1295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составляют схему предложения и делают вывод о его структуре. Такой итог помогает увидеть, как связаны части высказывания и почему нужны знаки препинания.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синтаксического разбора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позволяет последовательно описать строение предложения и не пропустить важные признаки, влияющие на смысл и пунктуацию.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общий тип предложения, затем его основу и строение. Такой порядок помогает не смешивать главные и второстепенные признаки и быстрее составлять точную схему.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 разборах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появляются на этапах, где нужно внимательно сопоставлять форму слова с его звучанием и строением, особенно в непростых примерах.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 поиском грамматической основы и выделением корня. Это подтверждает: важнее всего соблюдать последовательность разбора, а не торопиться с ответом.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«Планы разбора»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готовый разбор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как повторный проход по плану с уточнением спорных мест и пересчётом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текста: от отдельных слов к общему смыслу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45806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 чём говорится в тексте и ради чего он создан. Тема отвечает на вопрос «о чём?», а главная мысль показывает, что именно автор хочет донести читателю.
</a:t>
            </a:r>
            <a:endParaRPr lang="en-US" sz="1015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076042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Микротемы абзацев
</a:t>
            </a:r>
            <a:pPr algn="l" indent="0" marL="0">
              <a:lnSpc>
                <a:spcPct val="115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микротемы, то есть смысловые части текста. Они помогают увидеть, как содержание развивается постепенно и как каждый абзац вносит новый смысловой шаг.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2799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словам, которые повторяются или особенно важны для понимания текста. Именно они связывают части высказывания и направляют внимание читателя к главному.
</a:t>
            </a:r>
            <a:endParaRPr lang="en-US" sz="937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3522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отмечают повторы, местоимения, союзы и другие средства связи между предложениями. Благодаря им текст звучит цельно и не распадается на отдельные фразы.
</a:t>
            </a:r>
            <a:endParaRPr lang="en-US" sz="1001" dirty="0"/>
          </a:p>
        </p:txBody>
      </p:sp>
      <p:sp>
        <p:nvSpPr>
          <p:cNvPr id="14" name="Text 6"/>
          <p:cNvSpPr txBox="1"/>
          <p:nvPr/>
        </p:nvSpPr>
        <p:spPr>
          <a:xfrm>
            <a:off x="867050" y="4245048"/>
            <a:ext cx="4938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определяют стиль текста и его языковые особенности. Это помогает понять, почему автор выбрал именно такую лексику, интонацию и построение фраз.
</a:t>
            </a:r>
            <a:endParaRPr lang="en-US" sz="10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помогает увидеть язык по шагам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разбора учат не угадывать ответ, а рассуждать последовательно и точно. Когда ученик знает порядок действий, анализ слова, предложения или текста становится понятным, аккуратным и уверенным.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2026-05-28T15:17:16Z</dcterms:created>
  <dcterms:modified xsi:type="dcterms:W3CDTF">2026-05-28T15:17:16Z</dcterms:modified>
</cp:coreProperties>
</file>