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ОБЭРИУ: авангард, абсурд и обновление художественного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Ленинградский авангард, который превратил абсурд в новый способ видеть мир.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в литературе 1920-х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возникло в эпоху художественного эксперимента, когда литература искала новые формы, но уже сталкивалась с усиливающимся идеологическим давлением.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названия и художественная программа группы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означает «Объединение реального искусства», но «реальное» понималось не как бытовой реализм, а как столкновение неожиданного с привычным.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расширяли границы литературы: поэзия, театр, философская игра и сценический жест у них существовали как единое художественное пространство.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манифестных текстах группа настаивала на обновлении языка, отказе от шаблонов и праве искусства нарушать привычную логику изображения мира.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программа была не системой правил, а поиском формы, в которой слово, действие и смысл могли возникать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ОБЭРИУ и их литературные роли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художественные роли внутри обэриутского круга.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объединяла разных авторов, но их сближали языковой эксперимент и отказ от привычных литературных норм.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ОБЭРИУ и литературоведческих обзоров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среда ОБЭРИУ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ленинградского круга молодых авторов выросло заметное, но уязвимое объединение.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вечер ОБЭРИУ в 1928 году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Ленинграде превратил чтение стихов в театральное действие с жестами, пластикой и нарочито странной подачей текста. Событие нарушило ожидания от «серьезного» литературного вечера.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публики и прессы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сделала ОБЭРИУ заметным явлением, но одновременно вызвала резкую критику. Для официальной прессы такое выступление выглядело как вызов литературной норме и культурной дисциплине.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абсурда и разрушение причинно-следственной логики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ОБЭРИУ нелепость и сдвиг смысла не служат украшением: они показывают, что привычная логика мира может внезапно дать сбой и перестать объяснять происходящее.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обрывы сюжета, внезапные остановки действия и резкие переходы между высоким и низким создают ощущение нестабильности, где каждое слово меняет смысл в новом контексте.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сближает обэриутов с модернизмом и позднейшим театром абсурда, хотя их тексты сохраняют собственную интонацию, точность и внутреннюю дисциплину формы.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принципы ОБЭРИУ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Обэриуты соединяли игру со словом, философский поиск и сценическое действие, поэтому их эстетика не сводится только к комизму.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абсурд и языковой эксперимент, но остальные принципы показывают, что ОБЭРИУ работало на пересечении литературы, сцены и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литературоведческие характеристики ОБЭРИУ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Хармс: миниатюры, случай и черный юмор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как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Хармса случай ломает привычную причинность: событие происходит резко, без подготовки, и именно этим обнаруживает хрупкость повседневной логики.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короткие тексты строятся на повторе, лаконичности и точной фразе. Смысл возникает не из объяснения, а из неожиданного ритма и паузы.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нелепость, гротеск и детская интонация у Хармса соседствуют с жесткостью. Это делает его прозу одновременно смешной, тревожной и очень узнаваемой.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Введенский: время, смерть и философский парадокс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Введенский обращается к времени, смерти и пределам знания, превращая стихотворение в размышление о том, что человек не может до конца понять и удержать.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соединяет философские абстракции с разговорной речью, поэтому мысль звучит как спор, где логика постоянно проверяется парадоксом и смысловой неопределенностью.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вроде «Серой тетради» и «Кругом возможно Бог» особенно заметны строгий ритм, внутренняя напряженность и стремление выразить метафизику средствами поэтического эксперимента.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Ленинграде оформился круг, в котором ранний Заболоцкий вырабатывал авангардную поэтику предметности и необычного взгляда на мир.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датировка возникновения ОБЭРИУ (1927).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важен как точка входа Заболоцкого в обэриутскую среду: именно здесь его ранняя лирика получила импульс к гротеску, вещности и смещенной оптике.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ОБЭРИУ: слово, жест и сценическая провокация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Обэриутские выступления превращали чтение стихов в сценическое действие: жест, пауза, костюм и намеренная неуклюжесть становились частью смысла и ломали привычную академичность вечера.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текста и перформанса делало литературу событием здесь и сейчас. Зритель должен был не только слушать, но и заново собирать смысл из интонации и визуального ряда.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530242"/>
            <a:ext cx="3604200" cy="2083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связанные с ОБЭРИУ, и их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и их художественные признаки в обэриутской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разных авторов объединены общим принципом: смысл возникает через сдвиг, неожиданность и нарушение привычной композиции.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участников ОБЭРИУ.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литература как пространство работы и эксперимента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текст требовал ясности формы, но не упрощал поэтику до банальности. Обэриуты использовали ритм, звук и смешную деталь, чтобы показать, как язык может быть одновременно доступным и изобретательным.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детской литературе особенно заметно их умение соединять развлечение и мастерство. Под внешней легкостью скрывались тонкая композиция, неожиданная логика и высокая культура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обэриутов детские журналы и издательства стали способом сохранить профессию в условиях давления. Здесь они писали считалки, короткие истории и стихотворные игры, не отказываясь от точности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ОБЭРИУ с официальной культурой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усиливалась не только из-за поэтики абсурда, но и из-за самой независимой позиции группы, которая не подчинялась требованию «полезного» искусства.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мишенями стали формализм и идеологическая «бесполезность»: именно они сделали ОБЭРИУ уязвимым для запретов и вытеснения.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советской литературной критики конца 1920-х — начала 1930-х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публичности к репрессиям и молчанию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последовательность, отражающая путь ОБЭРИУ от выступлений к вытеснению из официальной культуры.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ОБЭРИУ для литературы XX века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запреты, критика и вытеснение из печати. ОБЭРИУ сохраняется прежде всего в частном литературном круге и детских заказах.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1927–1928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объединение и проходят публичные выступления, где эксперимент с языком, жестом и абсурдом заявляет о себе как о новой художественной стратегии.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1960–XXI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исследования, сценические адаптации и школьное изучение возвращают ОБЭРИУ в культурную память как важный опыт русского авангарда.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гибель Хармса и Введенского завершает исторический этап группы, но не обрывает интерес к ее текстам и идеям.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ОБЭРИУ остается близким современному читателю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Короткая форма, резкие концовки и черный юмор делают обэриутские тексты понятными современному школьнику. Они быстро вовлекают в чтение и требуют активного внимания к деталям.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 внешней игрой скрываются серьезные вопросы о случайности, власти и ненадежности привычной логики. Поэтому такие тексты не устаревают, а учат сомневаться и мыслить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литературного наследия ОБЭРИУ: от запрета к признанию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интереса к ОБЭРИУ показывает, что литературная репутация группы формировалась задолго после ее исторического существования.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времени запретов, тем шире признание: позднее возвращение подтвердило долговечность художественного эксперимента.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историко-литературная периодизация рецепции ОБЭРИУ.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ОБЭРИУ: когда свобода формы становится исторической ценностью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показывает, что литература может спорить с эпохой не лозунгом, а самим устройством слова. Именно поэтому наследие группы остается важным уроком художественной свободы и критического мышления.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2026-05-23T20:15:13Z</dcterms:created>
  <dcterms:modified xsi:type="dcterms:W3CDTF">2026-05-23T20:15:13Z</dcterms:modified>
</cp:coreProperties>
</file>