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image" Target="../media/image-10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72528" y="328275"/>
            <a:ext cx="4088344" cy="448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8175" y="880125"/>
            <a:ext cx="3411600" cy="120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М. Горький «Челкаш»: свобода, страх и нравственный выбор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368175" y="2597400"/>
            <a:ext cx="3411600" cy="167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о людях на дне, где деньги проверяют совесть и характер.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68175" y="4428950"/>
            <a:ext cx="1189500" cy="3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5425" y="1692011"/>
            <a:ext cx="4020300" cy="26618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рассказ Горького связан со своей эпохой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447700" y="2265900"/>
            <a:ext cx="38352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«Челкаш» вырос из реалистической прозы 1890-х годов. Горький показывает мир портов, бедности и одиночества, где человек постоянно выбирает между свободой и зависимостью от денег.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06750" y="415525"/>
            <a:ext cx="5217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Сюжетный путь героев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2111649" y="1767277"/>
            <a:ext cx="1532278" cy="12121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Знакомство в порту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Челкаш замечает Гаврилу и быстро понимает, что перед ним доверчивый и неуверенный парень.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3780816" y="1766386"/>
            <a:ext cx="1532278" cy="12121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Ночная вылазка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отправляются за добычей, и спокойствие Челкаша резко контрастирует со страхом Гаврилы.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5449990" y="1767277"/>
            <a:ext cx="1532278" cy="12121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 о деньгах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возвращения напряжение усиливается: Гаврила начинает думать не о деле, а о наживе.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7119160" y="1767277"/>
            <a:ext cx="1532278" cy="12121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Ссора приводит к нравственному итогу: Челкаш сохраняет внутреннее достоинство, а Гаврила теряет себя.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5425" y="1692011"/>
            <a:ext cx="4020300" cy="26618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Челкаша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36875" y="2279725"/>
            <a:ext cx="3423300" cy="10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Внешний облик и поведение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Челкаш выглядит человеком, который давно привык к опасности и лишениям. Его движения уверенные, речь резкая, а поведение выдает опыт и независимость.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436875" y="3654050"/>
            <a:ext cx="3423300" cy="10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Характер и жизненная позиция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презирает жадность и не ставит деньги выше свободы. При этом в нём чувствуется усталость, одиночество и внутренняя отгороженность от людей.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5425" y="1692011"/>
            <a:ext cx="4020300" cy="26618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Гаврилы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642913" y="1804507"/>
            <a:ext cx="35787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Гаврила кажется тихим и простым крестьянским парнем. Но рядом с Челкашом особенно заметны его робость, зависимость и неготовность к трудному выбору.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42913" y="3153662"/>
            <a:ext cx="35787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Деньги быстро меняют его поведение: страх бедности превращается в жадность. В финале он теряет нравственную опору и готов переступить через человека ради выгоды.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3093" y="1781600"/>
            <a:ext cx="3853263" cy="2162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Челкаша и Гаврилы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916125" y="2242713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помогает увидеть, как два героя по-разному понимают свободу, риск и человеческое достоинство.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916125" y="3076938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Челкаш сильнее внутренне, Гаврила слабее; именно этот контраст делает нравственный выбор главным смыслом рассказа.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11525" y="3986855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М. Горького «Челкаш»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5395025" y="1389200"/>
            <a:ext cx="3328800" cy="105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5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5500" dirty="0"/>
          </a:p>
        </p:txBody>
      </p:sp>
      <p:sp>
        <p:nvSpPr>
          <p:cNvPr id="8" name="Text 2"/>
          <p:cNvSpPr txBox="1"/>
          <p:nvPr/>
        </p:nvSpPr>
        <p:spPr>
          <a:xfrm>
            <a:off x="5361000" y="2542600"/>
            <a:ext cx="3328800" cy="127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героя по-разному реагируют на одну и ту же добычу, и это сразу раскрывает их сущность.
</a:t>
            </a:r>
            <a:endParaRPr lang="en-US" sz="2100" dirty="0"/>
          </a:p>
        </p:txBody>
      </p:sp>
      <p:sp>
        <p:nvSpPr>
          <p:cNvPr id="9" name="Text 3"/>
          <p:cNvSpPr txBox="1"/>
          <p:nvPr/>
        </p:nvSpPr>
        <p:spPr>
          <a:xfrm>
            <a:off x="444900" y="4477352"/>
            <a:ext cx="3328800" cy="23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М. Горького «Челкаш»
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444900" y="1389200"/>
            <a:ext cx="2930100" cy="14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показывает, что один и тот же заработок становится для Челкаша пустяком, а для Гаврилы — проверкой совести.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96025" y="2670763"/>
            <a:ext cx="3856200" cy="1309974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Эпизоды, в которых виден нравственный выбор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06750" y="2244538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в каждом ключевом эпизоде раскрываются характеры героев и их отношение к деньгам.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06750" y="3078762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поступках героев нет случайности: каждый эпизод показывает, кто сохраняет достоинство, а кто поддаётся корысти.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05925" y="4449805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М. Горького «Челкаш»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4453" y="1781600"/>
            <a:ext cx="8377543" cy="2960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60975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Гаврилы от надежды к нравственному падению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06750" y="907450"/>
            <a:ext cx="3888000" cy="23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внутренних изменений героя по ходу рассказа М. Горького «Челкаш».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61336" y="1915076"/>
            <a:ext cx="218700" cy="1749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9350" y="1905356"/>
            <a:ext cx="218700" cy="194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34999" y="1887806"/>
            <a:ext cx="172125" cy="229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262087" y="1893206"/>
            <a:ext cx="218700" cy="2187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3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пейзаж помогает понять рассказ
</a:t>
            </a:r>
            <a:endParaRPr lang="en-US" sz="2000" dirty="0"/>
          </a:p>
        </p:txBody>
      </p:sp>
      <p:sp>
        <p:nvSpPr>
          <p:cNvPr id="14" name="Text 2"/>
          <p:cNvSpPr txBox="1"/>
          <p:nvPr/>
        </p:nvSpPr>
        <p:spPr>
          <a:xfrm>
            <a:off x="2761325" y="2253500"/>
            <a:ext cx="1399800" cy="14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Портовая среда показывает жизнь людей на окраине большого мира. Здесь всё связано с трудом, риском и случайными встречами, а потому конфликт героев звучит особенно резко.
</a:t>
            </a:r>
            <a:endParaRPr lang="en-US" sz="928" dirty="0"/>
          </a:p>
        </p:txBody>
      </p:sp>
      <p:sp>
        <p:nvSpPr>
          <p:cNvPr id="15" name="Text 3"/>
          <p:cNvSpPr txBox="1"/>
          <p:nvPr/>
        </p:nvSpPr>
        <p:spPr>
          <a:xfrm>
            <a:off x="509349" y="2253500"/>
            <a:ext cx="1399800" cy="14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Море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Морская стихия подчёркивает простор и свободу, с которыми связан Челкаш. Она делает его образ сильным и независимым, словно он принадлежит этому миру ночных дорог и ветра.
</a:t>
            </a:r>
            <a:endParaRPr lang="en-US" sz="928" dirty="0"/>
          </a:p>
        </p:txBody>
      </p:sp>
      <p:sp>
        <p:nvSpPr>
          <p:cNvPr id="16" name="Text 4"/>
          <p:cNvSpPr txBox="1"/>
          <p:nvPr/>
        </p:nvSpPr>
        <p:spPr>
          <a:xfrm>
            <a:off x="5011700" y="2253500"/>
            <a:ext cx="1399800" cy="14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Ночь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Ночь усиливает тревогу и ощущение тайны. В темноте герои действуют осторожнее, а читатель яснее видит их страхи, сомнения и нравственную неустойчивость.
</a:t>
            </a:r>
            <a:endParaRPr lang="en-US" sz="928" dirty="0"/>
          </a:p>
        </p:txBody>
      </p:sp>
      <p:sp>
        <p:nvSpPr>
          <p:cNvPr id="17" name="Text 5"/>
          <p:cNvSpPr txBox="1"/>
          <p:nvPr/>
        </p:nvSpPr>
        <p:spPr>
          <a:xfrm>
            <a:off x="7262075" y="2253500"/>
            <a:ext cx="1399800" cy="14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Берег и сырой воздух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Каменистый берег и сырость создают холодную, напряжённую атмосферу. Такой пейзаж помогает почувствовать одиночество героев и внутреннюю неустойчивость Гаврилы.
</a:t>
            </a:r>
            <a:endParaRPr lang="en-US" sz="928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5425" y="1692011"/>
            <a:ext cx="4020300" cy="26618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Психологические детали в рассказе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04050" y="1888850"/>
            <a:ext cx="3578700" cy="102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Горький раскрывает Челкаша и Гаврилу не через длинные описания, а через жесты, интонации и короткие реплики. По этим деталям сразу заметны уверенность одного и тревожная неустойчивость другого.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704050" y="3136031"/>
            <a:ext cx="3578700" cy="102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выразительны сцены, где речь героев становится резкой и сбивчивой: Челкаш насмехается, а Гаврила суетится и пугается. Так внутренний конфликт становится почти видимым для читателя.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3093" y="1781600"/>
            <a:ext cx="3853263" cy="2162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рассказа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916125" y="2242713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связаны между собой и раскрываются через поступки героев, а не через прямые объяснения автора.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916125" y="3076938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Сильнее всего выделяются свобода и нравственный выбор: именно они определяют смысл всех остальных тем.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11525" y="3986855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М. Горький «Челкаш»; тематический анализ текста (1894)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Авторская позиция М. Горького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447700" y="2265900"/>
            <a:ext cx="19728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Горький с сочувствием показывает людей, живущих на дне жизни, но не снимает с них ответственности за поступки. Он внимательно относится к их бедности и внутренней боли.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150519" y="2270770"/>
            <a:ext cx="19728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уважает Челкаша за независимость, смелость и презрение к жадности, хотя не идеализирует его. Герой остается сложным и одиноким человеком с трудной судьбой.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5852415" y="2269070"/>
            <a:ext cx="19728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Гаврила вызывает не осуждение, а тревогу: автор показывает, как страх и корысть быстро ломают слабый характер. Для Горького ценен не достаток, а нравственный выбор.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1625" y="2658638"/>
            <a:ext cx="3856200" cy="1309974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средства и их роль в рассказе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902000" y="2242700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разные средства помогают раскрыть характеры и главную мысль произведения.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902000" y="30769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средства работают на один смысл: через внешние детали Горький раскрывает внутреннюю борьбу человека.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11525" y="4437680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М. Горький «Челкаш»; анализ художественных особенностей текста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финал рассказа запоминается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422374" y="2265900"/>
            <a:ext cx="15669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Челкаш неожиданно отдает Гавриле деньги, хотя после ссоры мог бы оставить добычу себе. Такой поступок нарушает привычное ожидание победы сильного над слабым.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675227" y="2265900"/>
            <a:ext cx="15669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Внешне Челкаш оказывается в проигрыше, но именно он сохраняет достоинство. Его решение показывает, что жадность не управляет его жизнью.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25767" y="2265765"/>
            <a:ext cx="15669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Гаврила, наоборот, раскрывается как человек, который не выдерживает испытания деньгами. Страх потерять добычу превращает его в жалкого и жестокого героя.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7179007" y="2266011"/>
            <a:ext cx="15669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финал оставляет сильное впечатление: в памяти остается не драка, а нравственный итог, который важнее самого события.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3093" y="1781600"/>
            <a:ext cx="3853263" cy="2162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Эмоциональные состояния героев по ходу сюжета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916125" y="2242713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графике показано не только усиление напряжения, но и разный внутренний ритм каждого героя.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916125" y="3076938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Гаврилы эмоции идут вверх к страху и раскаянию, у Челкаша — к горечи и разочарованию.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11525" y="3986855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М. Горький «Челкаш»; интерпретация эмоциональной динамики персонажей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5425" y="1692011"/>
            <a:ext cx="4020300" cy="26618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названия «Челкаш»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04050" y="1888850"/>
            <a:ext cx="3578700" cy="102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Название сразу выделяет главного героя и делает его судьбу центром рассказа. Читатель с первых строк понимает, что речь пойдет прежде всего о человеке, а не о событии.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704050" y="3136031"/>
            <a:ext cx="3578700" cy="102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выбор названия подчеркивает необычность и одиночество Челкаша. Его имя звучит резко и запоминается, как и сам герой, который живет по собственным правилам.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4453" y="1781600"/>
            <a:ext cx="8377543" cy="2960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60975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события к нравственному выводу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06750" y="907450"/>
            <a:ext cx="3888000" cy="23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эпизодов показывает, как внешнее действие превращается в вывод о человеческом достоинстве.
</a:t>
            </a:r>
            <a:endParaRPr lang="en-US" sz="1047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44263" y="1318279"/>
            <a:ext cx="251004" cy="25100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42426" y="2210801"/>
            <a:ext cx="254651" cy="20372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44249" y="3057322"/>
            <a:ext cx="251004" cy="25100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42426" y="3951122"/>
            <a:ext cx="254651" cy="203721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06750" y="415525"/>
            <a:ext cx="5217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рассказ «Челкаш» остаётся актуальным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2151402" y="1318292"/>
            <a:ext cx="1665301" cy="786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Деньги и выбор
</a:t>
            </a:r>
            <a:pPr algn="l" indent="0" marL="0">
              <a:lnSpc>
                <a:spcPct val="115000"/>
              </a:lnSpc>
              <a:buNone/>
            </a:pPr>
            <a:r>
              <a:rPr lang="en-US" sz="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показывает, что деньги легко становятся проверкой характера. Для читателя важно увидеть, как желание выгоды может затмить совесть и здравый смысл.
</a:t>
            </a:r>
            <a:endParaRPr lang="en-US" sz="899" dirty="0"/>
          </a:p>
        </p:txBody>
      </p:sp>
      <p:sp>
        <p:nvSpPr>
          <p:cNvPr id="12" name="Text 3"/>
          <p:cNvSpPr txBox="1"/>
          <p:nvPr/>
        </p:nvSpPr>
        <p:spPr>
          <a:xfrm>
            <a:off x="2154826" y="2187801"/>
            <a:ext cx="1665301" cy="786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Внутренняя свобода
</a:t>
            </a:r>
            <a:pPr algn="l" indent="0" marL="0">
              <a:lnSpc>
                <a:spcPct val="115000"/>
              </a:lnSpc>
              <a:buNone/>
            </a:pPr>
            <a:r>
              <a:rPr lang="en-US" sz="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Челкаш напоминает, что свобода — это не богатство и не успех, а умение не зависеть от жадности и страха. Это понятная и сегодня мысль.
</a:t>
            </a:r>
            <a:endParaRPr lang="en-US" sz="899" dirty="0"/>
          </a:p>
        </p:txBody>
      </p:sp>
      <p:sp>
        <p:nvSpPr>
          <p:cNvPr id="13" name="Text 4"/>
          <p:cNvSpPr txBox="1"/>
          <p:nvPr/>
        </p:nvSpPr>
        <p:spPr>
          <a:xfrm>
            <a:off x="2154826" y="3057317"/>
            <a:ext cx="1665301" cy="786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Страх и слабость
</a:t>
            </a:r>
            <a:pPr algn="l" indent="0" marL="0">
              <a:lnSpc>
                <a:spcPct val="115000"/>
              </a:lnSpc>
              <a:buNone/>
            </a:pPr>
            <a:r>
              <a:rPr lang="en-US" sz="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Гаврила близок современному школьнику как человек, который не справляется с волнением. Рассказ помогает понять, как тревога может толкнуть на плохой поступок.
</a:t>
            </a:r>
            <a:endParaRPr lang="en-US" sz="899" dirty="0"/>
          </a:p>
        </p:txBody>
      </p:sp>
      <p:sp>
        <p:nvSpPr>
          <p:cNvPr id="14" name="Text 5"/>
          <p:cNvSpPr txBox="1"/>
          <p:nvPr/>
        </p:nvSpPr>
        <p:spPr>
          <a:xfrm>
            <a:off x="2154826" y="3926830"/>
            <a:ext cx="1665301" cy="786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Нравственный выбор
</a:t>
            </a:r>
            <a:pPr algn="l" indent="0" marL="0">
              <a:lnSpc>
                <a:spcPct val="115000"/>
              </a:lnSpc>
              <a:buNone/>
            </a:pPr>
            <a:r>
              <a:rPr lang="en-US" sz="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учит отличать честность от корысти. Эти понятия остаются важными в любой эпохе, потому что от них зависит доверие между людьми.
</a:t>
            </a:r>
            <a:endParaRPr lang="en-US" sz="899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8500" y="911200"/>
            <a:ext cx="3291000" cy="159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доказывает рассказ Горького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428500" y="3110225"/>
            <a:ext cx="3291000" cy="113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«Челкаш» убеждает, что человека определяют не бедность и не внешняя удача, а его выбор в трудный момент. Горький показывает цену совести, достоинства и внутренней свободы.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2026-05-22T20:08:37Z</dcterms:created>
  <dcterms:modified xsi:type="dcterms:W3CDTF">2026-05-22T20:08:37Z</dcterms:modified>
</cp:coreProperties>
</file>