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очерк и романтизм: два художественных взгляда на человека и общество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6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 XIX века — два разных взгляда на человека.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4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физиологический очерк в русской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складывается в 1840-е годы на фоне интереса к городской жизни, журнальной печати и натуральной школе. Он отвечает на запрос эпохи: показать повседневность, социальные различия и «маленького человека» без прикрас.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как литературная система первой трети XIX века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выдвигает на первый план исключительную личность, которая не принимает обыденность и переживает острый внутренний конфликт между мечтой и действительностью.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Жуковского, раннего Пушкина и Лермонтова внутренний мир человека оказывается важнее социальной среды: герой становится уникальным и непохожим на других.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романтической поэтики важны двоемирие, культ сильного чувства, одиночество героя, мотивы свободы, судьбы, тайны, природы и духовного поиска.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пространстве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предмет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очерк обращается к улице, трактиру, канцелярии, лавке и доходному дому. Такие пространства показывают повседневную жизнь конкретных социальных слоёв, а не абстрактные переживания.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как средство характеристики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Внешность, одежда, речь, жильё и привычки героя становятся главными признаками его положения. Через точную деталь писатель раскрывает не только человека, но и среду, которая его формирует.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 физиологический очерк: основные различия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меняется художественный взгляд на человека и мир.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сосредоточен на внутренней исключительности, а физиологический очерк — на типичности и социальной среде.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литературе первой половины XIX века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Натуральная школа и её литературные задачи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Натуральная школа стремилась показать жизнь такой, какой она является: с бедностью, трудом, служебной зависимостью и бытовой неустроенностью простых людей.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Писателей этого круга интересовали социальная наблюдательность, критика несправедливости и подробное изображение повседневной среды бедных чиновников, студентов, ремесленников и городских низов.
</a:t>
            </a:r>
            <a:endParaRPr lang="en-US" sz="2764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направлению обычно относят Гоголя, Некрасова, Панаева, раннего Достоевского и Тургенева, а журналы 1840-х годов стали главной площадкой для их текстов.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физиологического очерка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наблюдения за типом текст приходит к социальному обобщению.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56" y="2977081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950" y="3031411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0100" y="2997931"/>
            <a:ext cx="753300" cy="66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0250" y="3031411"/>
            <a:ext cx="753300" cy="602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10400" y="3031411"/>
            <a:ext cx="753300" cy="6026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персонажи физиологического очерка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раскрывается через службу, подчинение и повседневную рутину. Важны манера говорить, должность и зависимость от бюрократического порядка, а не личная необычность.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Извозчик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персонаж связан с уличным трудом, дорогой и городским движением. Его речь, одежда и привычки подчёркивают повседневную материальную нужду и связь с жизнью столицы.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Мастеровой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Мастеровой в очерке представляет трудовую среду и ремесленный опыт. Через жильё, рабочие навыки и бытовые детали показывается тяжесть физического труда и скромность существования.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студента позволяет говорить о бедности, надеждах на образование и неустойчивом положении молодого человека. Он входит в очерк как представитель поколения, зависящего от обстоятельств.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обыватель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объединяет многие черты городской повседневности. Он важен как часть общей социальной картины, где человек определяется не исключительностью, а местом в городском порядке.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не отвлечённые идеи, а конкретные городские ситуации и социальные роли.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очерка тесно связаны с городской иерархией и повседневным неравенством, прежде всего в Петербурге.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физиологического очерка в литературе 1840-х годов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литературе 1840-х годов
</a:t>
            </a:r>
            <a:endParaRPr lang="en-US" sz="14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52935" y="3184288"/>
            <a:ext cx="5492700" cy="49831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77475" y="419100"/>
            <a:ext cx="14262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 и его конфликт с действительностью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145180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разлад и стремление к идеалу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 живёт в напряжении между мечтой и реальностью. Он остро чувствует свою непохожесть на окружающих и переживает духовный конфликт, который делает его судьбу исключительной.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86375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дистанция от мира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свойственны мотивы ночи, природы, дороги и опасности. Через образ одинокой фигуры на фоне пейзажа романтизм подчёркивает разрыв между человеком и миром, который его не принимает.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физиологического очерка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очерк опирается на точное, почти документальное слово: автор называет предметы, профессии, детали обстановки и не скрывает повседневную конкретику городской жизни.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разговорная интонация: она помогает передать живую речь среды, но одновременно выявляет социальные различия и зависимость персонажа от своего положения.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героя раскрывается через одежду, жильё, еду, манеру говорить, жесты и распорядок дня; одна бытовая подробность часто заменяет длинное психологическое объяснение.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наблюдательная дистанция усиливают критический эффект: текст выглядит достоверным, а за внешней точностью проступают бедность, неловкость, неравенство и скрытое напряжение общества.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351854"/>
            <a:ext cx="10121400" cy="51946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 тексты, связанные с физиологическим очерком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имена и произведения, определившие развитие жанра и его журнальную среду в 1840-е годы.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стали главной площадкой жанра, а рядом с авторами очерков важен Гоголь как источник художественного метода и социальной наблюдательности.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литература 1840-х годов; русская проза натуральной школы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направления ставят в центр человека и его внутреннюю жизнь: романтизм — через чувство и конфликт, физиологический очерк — через повседневность, среду и социальное положение.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физиологического очерка и романтизма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романтики, и авторы очерков стремятся увидеть за внешним сюжетом более глубокий смысл существования, будь то духовный поиск героя или правда общественных отношений.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обоих типов письма важна выразительность: романтизм создаёт символический и эмоциональный образ, а физиологический очерк — точную, содержательную картину жизни, которая тоже заставляет задуматься.
</a:t>
            </a:r>
            <a:endParaRPr lang="en-US" sz="26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смену романтической исключительности приходит интерес к повторяемым формам городской жизни и социальным ролям.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сдвиг от внутренней уникальности героя к его месту в общественной системе и повседневной среде.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литературного центра: от исключительного к типическому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поэтики романтизма и физиологического очерка в русской литературе XIX века
</a:t>
            </a:r>
            <a:endParaRPr lang="en-US" sz="14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Критическая функция физиологического очерка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не просто описывает городскую жизнь: через мелкие бытовые детали он показывает социальное неравенство, зависимость и унизительную повторяемость повседневного труда.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физиологический очерк становится важным шагом к реализму: литература учится не только изображать, но и анализировать жизнь с общественной точки зрения.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делает видимыми скрытые механизмы общества — чиновничью рутину, бедность, тесноту жилья, неустроенность и моральную усталость людей низших городских слоёв.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Парадный фасад и тёмный двор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город блистает проспектами, витринами и чинной суетой, но стоит свернуть во двор — и открываются тесные лестницы, сырость, полумрак и бедные квартиры. Контраст ощущается почти физически.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Канцелярия за окнами с инеем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аккуратным фасадом служебного дома скрывается тяжёлая рутина: бумаги, ожидание, покорность и усталость. Петербург здесь живёт по строгому распорядку, где человек часто важен меньше должности.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город и незаметные жильцы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гаснут огни, особенно заметны дворы, подвалы и дешёвые комнаты, в которых живут извозчики, мелкие служащие и бедные обыватели. Город словно делится на видимый и скрытый.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физиологическом очерке
</a:t>
            </a:r>
            <a:endParaRPr lang="en-US" sz="5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романтической исповеди к социальному анализу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перехода от романтической модели героя к физиологическому очерку и социальной типизации.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73" y="2580253"/>
            <a:ext cx="632400" cy="505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29715"/>
            <a:ext cx="632400" cy="505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36008"/>
            <a:ext cx="632400" cy="56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4173" y="8544263"/>
            <a:ext cx="5376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физиологический очерк важен для изучения литературы в 10 классе
</a:t>
            </a:r>
            <a:endParaRPr lang="en-US" sz="4419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тема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помогает увидеть, как литература изображает столицу не как фон, а как живую среду с контрастами, иерархией и повседневными конфликтами людей разных слоёв.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чувствительность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жанр школьник лучше понимает темы бедности, служебной зависимости, человеческого достоинства и социальной несправедливости, важные для литературы XIX века.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наблюдению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очерк показывает, что художественный текст может строиться на точном наблюдении деталей, а не только на сильном чувстве или необычном сюжете.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реализму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 романтизмом помогает увидеть смену литературного метода: от исключительного героя и мечты — к типическому человеку и анализу общества.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пары противоположностей особенно наглядны в выборе героя, пространства и интонации: от лирической сосредоточенности к социальному взгляду.
</a:t>
            </a:r>
            <a:pPr algn="l" indent="0" marL="0">
              <a:lnSpc>
                <a:spcPct val="150041"/>
              </a:lnSpc>
              <a:buNone/>
            </a:pPr>
            <a:r>
              <a:rPr lang="en-US" sz="2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направлениями касается не только тематики, но и самого способа видеть человека, мир и смысл художественного образа.
</a:t>
            </a:r>
            <a:endParaRPr lang="en-US" sz="2367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противопоставления в художественном методе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романтизма и физиологического очерка в русской литературе XIX века
</a:t>
            </a:r>
            <a:endParaRPr lang="en-US" sz="14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 человека и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научил литературу видеть внутреннюю свободу и драму личности, а физиологический очерк — внимательно рассматривать повседневную жизнь, среду и социальные отношения. Вместе они раскрывают эволюцию художественного мышления XIX века.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2026-05-23T14:19:27Z</dcterms:created>
  <dcterms:modified xsi:type="dcterms:W3CDTF">2026-05-23T14:19:27Z</dcterms:modified>
</cp:coreProperties>
</file>