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удивительный мир между растениями и животными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– уникальные организмы, важные для природы 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грибов и их место в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появились около 900 миллионов лет назад, задолго до многих растений. Они выделены в отдельное царство благодаря особому строению и способу питания, сочетающему признаки животных и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состоит из тонких нитей — гиф, которые проникают в почву или субстрат, обеспечивая поглощение питательных веществ и рост грибницы. Это основная часть гриба, невидимая глазу.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основа жизни гриба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часть гриба – плодовое тело: шляпка и ножка у большинства шляпочных видов. Клеточная стенка содержит хитин, что отличает грибы от растений, а отсутствие хлорофилла означает, что они не фотосинтезируют.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и клеточная структура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грибов: ключевые компоненты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грибов и примеры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включают популярные в пищу виды: подберёзовики, опята, лисички — их отличает наличие плодового тела.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грибы, как пеницилл и мукор, растут на продуктах и других субстратах, играют важную роль в биотехнологии.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описано более 150 тысяч видов грибов, однако на планете предположительно существует свыше 1,5 миллиона разных видов.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Дрожжевые грибы – одноклеточные организмы, широко используемые в хлебопекарной и алкогольной промышленности.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пищевых цепях природы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являются редуцентами, разлагая органические остатки и возвращая питательные вещества обратно в окружающую среду, обеспечивая круговорот веществ.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образуют симбиоз с растениями, помогая им усваивать воду и минералы, другие же паразитируют, причиняя вред хозяевам.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съедобных, ядовитых и лекарственных грибов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грибов разных типов с краткой характеристикой их значимости и опасности.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съедобные грибы одинаково безопасны; ядовитые отличаются по степени токсичности.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энциклопедии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взаимовыгодное объединение, где грибы помогают растениям поглощать воду и минералы из почвы.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растения снабжают грибы органическими веществами, образующимися в процессе фотосинтеза.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микоризе деревья получают защиту от болезней и увеличивают свою устойчивость в лесных экосистемах.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союз грибов и растений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разлагатели в лесу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опавшие листья и ветки, преобразуя их в питательные вещества, которые обогащают почву леса. Без этой работы на лесном полу образовались бы толстые слои мертвой органики.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очистке лесной подстилки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ферментативного разложения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выделяют специальные ферменты, которые расщепляют сложные органические соединения, способствуя быстрому разложению растительных остатков и поддержанию здоровья экосистемы.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разложительный процесс возвращает элементы в почву, обеспечивая растениям необходимые материалы для роста и поддерживая баланс природных циклов.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грибов на круговорот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обогащение почв грибами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грибов ускоряет разложение растительных остатков, способствуя образованию гумуса — важного слоя плодородной почвы.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соединяют почвенные частицы, предотвращая эрозию и выветривание, что сохраняет структуру почвы.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грибов влияет на качество почвы и её способность поддерживать разнообразные экосистемы.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азота и фосфора, улучшая доступность этих элементов для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источник пищи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насекомые, улитки и млекопитающие употребляют грибы, используя их для питания и получения нужных веществ.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грибы: питание и распространение спор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распространении грибных спор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термиты выращивают грибы специально, а другие животные распространяют споры, помогая грибам размножаться и колонизировать новые места.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вызывают серьёзные заболевания растений, такие как ржавчина, мучнистая роса и фитофтора, что приводит к снижению урожайности и ухудшению качества сельскохозяйственных культур.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и человека опасность представляют грибки-возбудители дерматофитий, кандидоза и микозов, которые поражают кожу, слизистые и внутренние органы, вызывая воспаления и болезни.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грибковых заболеваний влияет на здоровье экосистем и снижает продуктивность сельского хозяйства, вызывая экономический ущерб и требуя профилактических мер.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Грибы-паразиты: вред для растений, животных и людей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грибы: распределение по континентам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грибов обнаружено в тропических лесах, где климат способствует богатому биологическому разнообразию и постоянной активности грибов.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грибов связано с климатическими условиями тропиков, а минимальное — с экстремальными холодами и сухостью Антарктиды и полярных регионов.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микологического сообщества,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на нашем столе: вкусные и питательные
</a:t>
            </a:r>
            <a:endParaRPr lang="en-US" sz="2777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грибы — короли леса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грибы признаны одними из самых ценных съедобных грибов. Их плотная мякоть и нежный вкус делают их популярными в традиционной русской кухне, а сбор этого гриба — увлекательное занятие для всей семьи.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— золотистые подарки природы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не только красивы яркой окраской, но и полезны благодаря витаминам и микроэлементам. Востребованы в европейских рецептах и широко используются в засолке, мариновании и свежем виде.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Опята в кулинарии и традициях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Опята распространены в России и Европе, они легко отличимы по тонкой ножке и плотной шляпке. Чаще всего их засаливают, а в народных традициях сбор опят считается удачным предзнаменованием.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грибы и медицина: польза для здоровья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— гриб, из которого получают антибиотик пенициллин. Его открытие ознаменовало новую эру в лечении инфекционных заболеваний и спасло миллионы жизней.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чага и кордицепс применяются для укрепления иммунитета и снижения воспалительных процессов. Дрожжи широко используют в биотехнологии и пищевой промышленности благодаря содержанию витаминов группы B.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грибы: ядовитые виды и их влияние на организм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Бледная поганка содержит сильнейшие токсины — аманитин и фаллотоксин, которые поражают печень и почки, иногда приводя к смерти. 2. Отравление происходит при ошибочном сборе или употреблении вместо съедобных грибов.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Мухомор вызывает тяжелые отравления, провоцируя судороги и нарушение работы нервной системы. 2. Симптомы включают тошноту, рвоту и боли, требующие немедленной медицинской помощи для предотвращения летального исхода.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производстве и быту: технологии и открытия
</a:t>
            </a:r>
            <a:endParaRPr lang="en-US" sz="2435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ключевой ингредиент для выпечки хлеба и приготовления кефира. Их ферментация позволяет тесту подниматься, обеспечивая мягкость и пористую структуру изделий.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дрожжей в хлебопечении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в сыроделии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применяют для производства сортов сыров, таких как рокфор и камамбер. Они придают продукции специфический вкус и текстуру благодаря развитию микрокультуры на поверхности.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мицелия создают биоразлагаемые упаковки и строительные материалы. Эти инновации помогают снижать использование пластика и уменьшают негативное влияние на окружающую среду.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материалы из грибов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15541"/>
            <a:ext cx="4684800" cy="22666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болезни человека: симптомы и профилактика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распространённые грибковые заболевания, возбудителей, симптомы и основные меры профилактики для защиты здоровья.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центр дерматологии, 2024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грибковых заболеваний важны личная гигиена, отказ от чужих вещей и контроль за состоянием домашних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грибов: проблемы исчезновения и защита
</a:t>
            </a:r>
            <a:endParaRPr lang="en-US" sz="2634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 снижение численности многих видов грибов из-за вырубки лесов и увеличения загрязнения окружающей среды.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век — начало изучения угроз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свыше 60 видов грибов в Красную книгу России, введение ограничений на сбор редких представителей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введение охранных мер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активное просвещение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образовательных программ для детей и взрослых о роли грибов и необходимости их защиты в экосистемах.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природных заповедников и маршрутов для наблюдения за грибами с целью сохранения популяций и привлечения внимания общества.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— развитие экотуризма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из мира грибов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 опёнка тёмного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опёнка тёмного может занимать площадь до 600 гектаров и весить более 10 тонн, что делает его одним из крупнейших организмов на планете.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грибы — загадка природы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розгриб способен излучать слабое свечение в темноте. Это явление помогает привлекать насекомых для распространения спор.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охотники микроскопических червей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умеют ловить и переваривать мелких нематод, обеспечивая себе дополнительные источники азота в бедных почвах.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ключевую роль в поддержании экологического равновесия и служат важным ресурсом для здоровья человека, что требует внимательного изучения и охраны.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грибов для природы и человека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2026-05-08T11:46:34Z</dcterms:created>
  <dcterms:modified xsi:type="dcterms:W3CDTF">2026-05-08T11:46:34Z</dcterms:modified>
</cp:coreProperties>
</file>