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точной, полной и выразительной.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помогают уточнять признаки, действия, время, место и причину. Благодаря им короткое предложение становится понятным, точным и живым, а мысль звучит полнее и выразительнее для слушателя или читателя.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них не обойтись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 сказуемое образуют основу предложения. Именно они передают главный смысл высказывания, а остальные слова только уточняют, дополняют или раскрывают его подробнее.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связаны либо с главными членами, либо с другими зависимыми словами. Чтобы определить их роль, нужно задать правильный вопрос от того слова, к которому они относятся.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предложении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помогают назвать признак предмета, указать объект действия или показать его условия. Они делают сообщение точнее и помогают понять, о чём именно говорится.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уточнения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может быть сразу несколько второстепенных членов. Они могут сочетаться друг с другом и вместе создавать полную, ясную и красивую картину события.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членов сразу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члены предложения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можно различить по вопросу и значению.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быстро отличить одну группу от другой, а значение показывает, что именно уточняет слово: предмет, признак или условия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«Второстепенные члены предложения»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второстепенных членов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называет признак предмета и отвечает на вопросы какой? какая? какое? какие? чей? Оно помогает отличить один предмет от другого по его особенностям.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связано с существительным, но может относиться и к местоимению или числительному. Оно уточняет именно то слово, которое называет предмет или указывает на него.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относится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определение делает описание более точным и выразительным. Вместо общего слова читатель или слушатель получает конкретный образ, который легче представить и запомнить.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в речи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высокий дом, мамин шарф, первый урок и этот учебник определение помогает быстро понять, о каком предмете идёт речь, и делает высказывание яснее.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признак предмета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частый способ выражения определения — прилагательное. Оно согласуется с существительным и обозначает его признак: летний день, высокая гора, тихий вечер.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определение выражается существительным в косвенном падеже, чаще с предлогом: дом у реки, книга для чтения. Такое определение обычно не изменяется вместе с главным словом.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с предлогом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тоже может быть определением, если называет количество или порядок предмета. Например, в выражении третий этаж оно показывает место в ряду.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может быть выражено причастием или местоимением. В словосочетаниях написанное письмо и наш класс оно уточняет предмет по действию или принадлежности.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местоимение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выражается определение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 который направлено действие, или то, с чем действие связано. Оно отвечает на вопросы косвенных падежей и зависит от сказуемого.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читать книгу, помогать другу, любоваться закатом и думать о поездке дополнение показывает объект действия и делает высказывание точнее.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дополнение относится к глаголу и помогает понять, что именно делает предмет. Без него смысл предложения может остаться слишком общим и неполным.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правильно определить дополнение, легче понять строение предложения и смысл действия. Это особенно полезно при синтаксическом разборе и при проверке падежей.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находить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Дополнение: предмет действия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чаще всего связано с глаголом и может употребляться с предлогом или без него.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косвенные падежи могут выступать в роли дополнения, поэтому главное — задать вопрос от сказуемого и проверить смысл связи.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«Второстепенные члены предложения»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вопросы дополнения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 выражается другими косвенными падежами и часто употребляется с предлогом: думать о фильме, помогать сестре, мечтать о путешествии.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вопрос, падеж и наличие предлога. Если слово отвечает на вопрос к объекту действия, нужно определить, является ли оно прямым или косвенным дополнением.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различать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 обычно стоит при переходном глаголе и выражается винительным падежом без предлога: читать книгу, рисовать дом. Оно напрямую называет объект действия.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отрицании прямое дополнение может переходить в родительный падеж: не видеть друга, не прочитать текста. Такая форма часто встречается в отрицательных предложениях.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отрицании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косвенное дополнение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разборе предложения.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дополнение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75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60645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места показывает, где происходит действие или где находится предмет. Оно отвечает на вопросы где? куда? откуда? и помогает точнее представить ситуацию в предложении.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обстоятельства часто уточняют не только действие, но и признак: очень быстро, слишком рано, совсем рядом. Благодаря им предложение становится точнее и выразительнее.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уточнения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обстоятельство объясняет, как совершается действие: быстро, тихо, осторожно, с радостью. Оно отвечает на вопрос как? и помогает передать оттенок поведения.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действия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может называть причину, цель или условие действия: из-за дождя, для проверки, при хорошем настроении. Оно отвечает на вопросы почему? зачем? при каком условии?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цель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обстоятельство указывает, когда происходит действие: сейчас, утром, зимой, после уроков. Оно отвечает на вопрос когда? и делает сообщение более определённым.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Обстоятельство: значение и вопросы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виды обстоятельств, их вопросы и примеры употребления в предложении.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обстоятельств свои вопросы, но все они уточняют действие или признак. По вопросу и значению можно быстро определить их вид.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«Второстепенные члены предложения»; примеры составлены по школьному курсу русского языка.
</a:t>
            </a:r>
            <a:endParaRPr lang="en-US" sz="975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обстоятельств и 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 выражается наречием. Оно прямо называет способ действия или его степень: идти медленно, говорить громко, приехать вечером. Такое слово обычно не изменяется.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может быть выражено существительным с предлогом: жить в городе, работать без перерыва, опоздать из-за дождя. В этом случае особенно важно учитывать предлог и падеж.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с предлогом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показывает добавочное действие и часто отвечает на вопрос как? что делая? что сделав? Пример: улыбаясь, смотреть по сторонам. Оно делает действие более живым и наглядным.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деепричастию присоединяются зависимые слова, получается деепричастный оборот: быстро идя по улице, внимательно слушая учителя. В предложении он также выполняет роль обстоятельства.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выражается обстоятельство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грамматическую основу и правильно определить роль каждого зависимого слова.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предложения по членам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изменяется вместе с главным словом по роду, числу и падежу. Поэтому формы совпадают: интересная книга, летние каникулы, добрые друзья. Связь здесь выражена грамматически.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определение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посмотреть, изменяется ли зависимое слово вместе с существительным. Если форма совпадает с ним, это согласованное определение; если нет — чаще всего несогласованное.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согласованные, и несогласованные определения называют признаки предмета. Различие в том, как они выражены: через согласование или через смысловую связь с главным словом.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не меняет форму и связывается с существительным по смыслу. Примеры: книга из библиотеки, дом у реки, желание учиться. Оно уточняет предмет, не повторяя его формы.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Несогласованное определение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и несогласованные определения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букв может обозначать место, подлежащее или дополнение. Роль слова определяется вопросом и связью с другими членами предложения, а не только его формой.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«Второстепенные члены предложения», школьный курс русского языка.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слово «класс» выступает в разных ролях в трёх разных предложениях.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уточнений предложение передаёт только общий факт. Второстепенные члены добавляют признак, предмет действия или условие, поэтому слушатель лучше понимает, что именно происходит.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становится точнее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подробности, читатель быстрее создаёт образ. Фраза «Белая птица летит над рекой вечером» воспринимается ярче, чем просто «Птица летит».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легче представить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Дополнения, определения и обстоятельства помогают избежать однообразия. С их помощью можно показать цвет, место, время и способ действия, а не только сам факт события.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выразительнее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второстепенные члены нужны в речи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член предложения добавляет ещё один смысловой слой и делает высказывание точнее для слушателя.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второстепенных членов, тем подробнее сообщение. Однако важна не только длина, но и точность: каждое слово должно выполнять свою роль.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теме; шкала условная, отражает последовательное усложнение предложения.
</a:t>
            </a:r>
            <a:endParaRPr lang="en-US" sz="1241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второстепенные члены расширяют предложение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определяют по первому попавшемуся вопросу. Чтобы не ошибиться, нужно задавать вопрос от главного слова и проверять, действительно ли зависимое слово связано именно с ним.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вопрос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 могут стоять слова, похожие на сказуемое или обстоятельство. Чтобы определить их роль, нужно понять, какой признак они уточняют и к какому слову относятся.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определением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возникает, когда слово стоит в косвенном падеже. Важно смотреть не только на падеж, но и на смысл: обозначает ли слово предмет действия или его условие.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дополнения и обстоятельства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разбирают деепричастные обороты и сочетания с предлогами. Здесь важно учитывать не только форму слова, но и всю синтаксическую связь в предложении.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трудные случаи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делают речь точной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помогают раскрыть главную мысль, уточняют предмет, действие и условия его выполнения. Если научиться находить их в предложении, синтаксический разбор станет понятнее, а речь — грамотнее и выразительнее.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2026-05-28T04:58:04Z</dcterms:created>
  <dcterms:modified xsi:type="dcterms:W3CDTF">2026-05-28T04:58:04Z</dcterms:modified>
</cp:coreProperties>
</file>