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понятие вида, его критерии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сущность биологического вида и его значение в природе и науке.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формировалось с XVII века, начиная с классификаций Линнея. В XIX–XX веках появились эволюционные и генетические подходы, сформировавшие современную биосистематику.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концепции вида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основан на сходстве внешних и внутренних признаков, позволяющих отличать виды по форме и структуре.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учитывает способность организмов скрещиваться и давать плодовитое потомство, обозначая генетическую изоляцию.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подход выделяет виды как линии с общим предком и уникальными наследуемыми характеристиками, отражая эволюционную историю.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определения биологического вида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фокусируется на единстве строения, применим для многих животных и растений, но может вводить в заблуждение при похожих формах.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базируется на идентичности внутренних процессов и функций, важен для сельскохозяйственных культур и животных.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критерий анализирует сходство белков и ферментов, служит мощным инструментом диагностики микробов и наследственных заболеваний.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определяет виды по занимаемой нише в природе, выделяя экологические и поведенческие особенности.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вида: многообразие подходов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как основа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метод позволяет определять виды по формам тела и окраске. Например, размеры и оттенки домовой мыши и полевой разные, что помогает точно их различать.
</a:t>
            </a:r>
            <a:endParaRPr lang="en-US" sz="134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метода: когда сходство вводит в заблуждение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неродственные виды выглядят похоже, что затрудняет классификацию. Например, схожие формы у видов, обитающих в одинаковых условиях, могут быть результатом конвергентной эволюции.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подход оценивает сходство в процессах жизнедеятельности, таких как метаболизм и размножение, что важно в селекции растений и животных.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устойчивости к стрессам, например засухе у сортов пшеницы, помогают выделить виды и подвиды, адаптированные к разным условиям.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функции и значения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состава белков и ферментов позволяет выявлять видовые особенности микроорганизмов и многоклеточных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групп крови, такие как А, В и О, применяются для определения принадлежности к определённым человеческим популяциям.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важен в медицине для диагностики наследственных заболеваний и совершенствования методов лечения.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критерий: примеры и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выделяет виды на основе совместимости кариотипа и способности давать фертильное потомство, исключая гибридов со стерильным потомством.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мули — гибриды, получаемые от скрещивания лошадей и ослов, которые из-за разницы в хромосомах не размножаются.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основы и практические аспекты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используют уникальные брачные песни для предотвращения межвидового скрещивания.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 Международного союза охраны природы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птиц имеют специфические брачные ритуалы, служащие естественным барьером в размножении.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экологических ниш зайцев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обитает в лесах и тундре, тогда как заяц-русак предпочитает степи и лесостепи. Это различие в среде влияет на их экологическое поведение и адаптации.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слон: лесная и саванная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лесной и саванной формами африканского слона проявляются в среде обитания и пищевых предпочтениях, что отражает экологическую специализацию подвидов.
</a:t>
            </a:r>
            <a:endParaRPr lang="en-US" sz="1318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вида: практические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диагноз вида достигается интеграцией морфологических и физиологических признаков, что позволяет учитывать внешние и функциональные особенности организмов.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 генетические методы дают возможность выявить различия на молекулярном уровне, что особенно важно для близкородственных видов.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этологические критерии раскрывают особенности поведения и среды обитания, поддерживая более полное понимание видовой принадлежности.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волк и шакал отличаются по морфологии, поведению и генетике, что помогает специалистам различать их даже в однородных биотопах.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использование критериев видовой диагностики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образуют популяции — локальные группы с особым генофондом, отражающие адаптацию к конкретным условиям.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Морфы и расы представляют внутривидовое разнообразие, возникающее вследствие вариаций внешних и наследуемых признаков.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— географически изолированные группы, сохраняющие уникальные морфологические и генетические особенности.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вида: популяции, подвиды, морфы, расы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вида, обитающих вместе и свободно скрещивающихся. Она играет ключевую роль в сохранении генетического разнообразия и адаптации.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отличаются по генофонду, численности и экологическим условиям. Например, синицы западной и восточной Европы демонстрируют различия в поведении и размножении из-за адаптации к разным климатическим зонам.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 структуре вида: определение, параметры,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формируются при географической или экологической изоляции, что способствует устойчивым морфологическим и генетическим отличиям. Они отражают процессы адаптации в рамках одного вида.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амурским и индийским подвидом тигра заметны в окраске и размере тела, что демонстрирует эволюционную адаптацию к условиям среды обитания.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Подвиды: изоляция, адаптация и биологическое значение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Морфы — варианты внутри вида, отличающиеся, например, окраской или формой, что повышает адаптивные возможности вида в условиях изменчивой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представляют наследуемые группы с отличиями в физиологии или поведении, например, различающиеся популяционные расы комаров в разные периоды развития.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способствует эволюционной гибкости вида и поддержанию его жизнеспособности на различных территориях.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Морфы и расы: проявления внутривидового разнообразия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дивергенция галапагосских вьюрков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различные популяции вьюрков отделились из-за географического барьера. Это привело к развитию уникальных форм клюва, адаптированных к разным источникам пищи, что иллюстрирует процесс видообразования.
</a:t>
            </a:r>
            <a:endParaRPr lang="en-US" sz="1318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в брачном поведении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насекомых размножаются в разное время суток или сезона, что создает репродуктивные барьеры и способствует формированию новых видов путем изоляции по времени.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 на примерах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является фундаментальной единицей систематики, позволяющей классифицировать и упорядочивать биологическое разнообразие на планете.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видовой принадлежности необходимо для разработки охранных программ, включая ведение Красной книги и сохранение редких популяций.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видовые критерии применяются для селекции культур, борьбы с вредителями и повышения урожайности.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и практическое значение понятия вида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Криптические виды сложно выявить, так как они внешне совпадают с близкородственными группами, что затрудняет точное определение.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видами, как в случае мула, влияет на стерильность потомства и усложняет систематическое разделение видов.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виды-двойники, идентичные по внешним признакам, но различающиеся генетически, что требует сложных методов диагностики.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критерии выделения вида не охватывают все особенности, из-за чего необходимо комплексное применение методов для адекватного понимания видовых границ.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ограничения понятия вида в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ДНК-штрихкодирование позволяет быстро и точно идентифицировать виды на основе уникальных участков генома.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аллелей помогает выявлять внутрипопуляционные и межвидовые генетические различия, способствуя изучению биоразнообразия и охране видов.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секвенирование генома дает подробную картину генетических различий и эволюционных связей между организмами.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методы диагностики видов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понятия вида в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объединяет знания о многообразии жизни, фундаментально для эволюционного анализа и природоохранных стратегий. Современные критерии и методы обеспечивают комплексное исследование и эффективное применение в науке и практике.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2026-05-10T04:15:26Z</dcterms:created>
  <dcterms:modified xsi:type="dcterms:W3CDTF">2026-05-10T04:15:26Z</dcterms:modified>
</cp:coreProperties>
</file>