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Есенина и другие виды искусства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стихи Есенина зазвучали в музыке, сцене, кино и живописи?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поэт переломной эпохи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пришёл в литературу в 1910-е годы, когда старая культурная система стремительно менялась. Его лирика соединяет родную землю, природу, православные мотивы и личную исповедальность, поэтому легко переходит в музыку, театр и визуальные искусства.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531" y="2167838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природа есенинского стиха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Есенина часто звучат почти как мелодия: ясный ритм, плавные интонации и повторяющиеся обороты создают ощущение готовой песни.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исповеди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строфы и эмоциональная прямота приближают его лирику к романсу, где главное — не рассказ, а искреннее переживание и живой голос.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образы и простая, но выразительная речь делают стихотворный текст удобным для вокального исполнения и легко узнаваемым на слух.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какие виды искусства Есенин вошёл наиболее активно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музыки связано с природной мелодичностью его стиха и устойчивой традицией романсового исполнения.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жанр опирается на ритм и голос, тем органичнее в нём звучит Есенин.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характеру культурных интерпретаций; точная статистика зависит от корпуса материалов и периода рассмотрения.
</a:t>
            </a:r>
            <a:endParaRPr lang="en-US" sz="5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портретах и книжной графике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образ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портретах Есенин часто выглядит не как официальный классик, а как живой и очень молодой человек. Кудри, светлый взгляд и простая одежда подчёркивают его близость к деревенскому миру и внутреннюю ранимость.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как продолжение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графика стремится не просто показать внешность поэта, а передать настроение его стихов. Поэтому рядом с портретом появляются берёзы, поле, вечерний свет, дорога и тихие детали русской природы.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образ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экспозициях Есенин представлен как часть культурной истории России, а не только как автор отдельных стихотворений. Такой визуальный ряд закрепляет его образ в коллективной памяти и помогает читать лирику через биографию.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интерпретации стихов Есенина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легко становятся песнями и романсами, потому что в них уже заложены ритм, интонация и эмоциональная завершённость. Исполнитель может почти без потери смысла перевести текст в вокальную форму.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звучат «Не жалею, не зову, не плачу», «Отговорила роща золотая», «Клён ты мой опавший» и «Письмо к матери». Эти тексты сохраняют выразительность и в камерном, и в массовом исполнении.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усиливает основные чувства есенинской лирики: тоску, нежность, прощание и любовь к родной природе. Поэтому одна и та же строка в песне воспринимается глубже, чем при обычном чтении.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музыкального прочтения Есенина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меняет смысловой акцент в зависимости от жанра исполнения и способа вокальной подачи.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не просто сопровождает стихотворение, а меняет его эмоциональный масштаб: от личного признания до общего переживания.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распространённых форм исполнения есенинских текстов в музыкальной практике.
</a:t>
            </a:r>
            <a:endParaRPr lang="en-US" sz="7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советской и современной песенной культуре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поэта его стихи постепенно входят в репертуар исполнителей и становятся частью культурной памяти. Песенная форма помогает сохранить живую интонацию есенинского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звучит у эстрадных вокалистов, в камерных программах и в бардовской среде. Образ лирического героя связывается с искренностью, душевной открытостью и ностальгией.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 стихи Есенина продолжают исполнять на концертах, в телевизионных проектах и в интернете. Новые форматы расширяют аудиторию, не разрушая узнаваемый эмоциональный тон.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сценические версии есенинского наследия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сила биографии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Есенина сама по себе воспринимается как драматический сюжет: ранняя слава, внутреннее напряжение, конфликт с эпохой. Поэтому его биография легко становится основой спектакля или моноспектакля.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музыка и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есенинский текст получает дополнительные выразительные средства — музыку, паузы, движение и свет. Такое соединение делает лирику объёмной и позволяет передать не только смысл, но и эмоциональное состояние.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Есенина становится сценическим произведением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поэтического текста в литературно-музыкальной или театральной постановке.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кино: биографический образ на экране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чаще всего обращается к ранней славе Есенина, когда поэт быстро стал заметной фигурой литературной жизни и одновременно оказался в центре общественных ожиданий и споров.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Экранный образ подчёркивает его внутренний разлад: близость к народной культуре сочетается с ощущением одиночества, что делает героя не только узнаваемым, но и психологически сложным.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Режиссёры нередко связывают судьбу поэта с историческими потрясениями начала XX века, показывая, как время усиливало личную драму и определяло тональность его жизни.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1925 года в фильмах обычно становится смысловой кульминацией: он закрепляет миф о трагическом художнике и переводит биографию в культурную память.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есенинской лирики чаще всего переходят в другие искусства
</a:t>
            </a:r>
            <a:endParaRPr lang="en-US" sz="167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мотива в другое искусство зависит не только от его частоты, но и от выразительной гибкости: одни темы легче звучат, другие — легче визуализируются.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родина и утрата: именно они дают самый сильный эмоциональный импульс для музыки, сцены и экрана.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лирики С. А. Есенина; значения условны и предназначены для визуализации
</a:t>
            </a:r>
            <a:endParaRPr lang="en-US" sz="6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Живописность есенинских образов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строит пейзаж так, будто пишет его кистью: цвет, свет и пространство в стихах почти всегда ощущаются зримо. Особенно часто возникает спокойная, ясная картина русской природы.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образность сближает поэзию с пейзажной живописью и помогает ей существовать в иллюстрации, художественной фотографии и портретной традиции. Читатель не только слышит стих, но и видит его.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истоки поэзии Есенина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опирается на народную песню и частушечную интонацию: отсюда повтор, напевность, простая синтаксическая организация и естественная разговорная выразительность.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заметны причитание и сказовое слово, а также устойчивые образы деревни, дороги, поля, берёзы и родной земли. Они создают ощущение устной, живой речи.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 делает поэзию особенно близкой народному вокалу и сценическим формам, где важны коллективное переживание, узнаваемый ритм и ясный эмоциональный рисунок.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Есенина и их связи с другими искусствами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поэтических текстов С. А. Есенина и их интерпретаций в разных видах искусства
</a:t>
            </a:r>
            <a:endParaRPr lang="en-US" sz="798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поэта раскрывает собственный путь к музыкальному, визуальному или сценическому прочтению.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у Есенина может работать по-разному: как песня, картина, сценическая миниатюра или историко-лирическое высказывание.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4893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574" y="1773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446" y="336009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5245" y="3351601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675" y="1773823"/>
            <a:ext cx="206700" cy="206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современной культурной среде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входят в школьные постановки и чтения, где помогают обсуждать лирику, образность и связь литературы с жизнью.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программы делают поэта видимым через экспозиции, экскурсии и тематические встречи, соединяя биографию с культурной памятью.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клипы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версии и музыкальные клипы продолжают традицию музыкального Есенина, переводя его интонацию в современный аудиовизуальный язык.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постах, афишах и даже мемах цитаты и портретные образы поэта сохраняют актуальность, показывая его присутствие в повседневной массовой культуре.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Онлайн-читки и видеоролики расширяют аудиторию: короткое чтение стихов легко распространяется в цифровой среде и быстро узнаётся.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Есенина легко переходит в другие искусства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Есенинский текст удобен для разных интерпретаций: он сохраняет цельность даже при сокращении, перестройке и соединении с музыкой или изображением.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образность и ритм, поэтому поэзия Есенина естественно переходит в песню, театр и визуальные формы.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поэтики С. А. Есенина; оценки условные и предназначены для сравнительной визуализации
</a:t>
            </a:r>
            <a:endParaRPr lang="en-US" sz="6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 поэта, с которого начинается его путь к общенациональному культурному символу.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важна, потому что биография Есенина рано вошла в литературу и затем стала частью школьной, музейной и массовой памяти.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С. А. Есенина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искусств вокруг есенинского наследия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впечатление дают формы, где стих звучит вместе с музыкой и изображением: литературно-музыкальные композиции, клипы, спектакли и музейные проекты усиливают эмоциональное воздействие.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синтез не подменяет поэзию, а раскрывает её потенциал: мелодика строки, зрительный образ и интонация начинают работать одновременно и делают смысл глубже.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Есенин: поэт, которого слышат, видят и помнят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остаётся близок разным искусствам, потому что его стихи одновременно музыкальны, зримо образны и эмоционально точны. Поэтому они продолжают жить в новых формах и для новых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2026-05-23T19:57:41Z</dcterms:created>
  <dcterms:modified xsi:type="dcterms:W3CDTF">2026-05-23T19:57:41Z</dcterms:modified>
</cp:coreProperties>
</file>