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Передвижение воды и питательных веществ в растении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ксилему и флоэму для транспортировки воды и питательных веществ.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веществ важен для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воды и питательных веществ обеспечивает питание всех частей растения, поддерживает рост и фотосинтез. Он жизненно необходим для выживания и адаптации к окружающей среде.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Корни: всасывание воды и минеральных веществ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обеспечивают максимальный контакт с почвой, благодаря чему корни активно поглощают воду и минералы для питания растения.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всасывания корня — главный участок, где происходит интенсивное проникновение воды и растворённых питательных веществ из почвенного раствора.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корневых волосков повышает эффективность впитывания, что помогает растению получать достаточное питание даже в бедных почвах.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Ксилема: структура и роль в транспорте воды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сосудов и трахеид, образующих трубки для подъёма воды и минералов от корней к листьям. Эта система также укрепляет стебель растения.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воды в ксилеме происходит за счёт сочетания капиллярных явлений, корневого давления и силы испарения воды через листья, поддерживая постоянный поток.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Флоэма: функции и устройство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фотосинтеза, особенно сахара, из листьев к остальным частям растения. Это обеспечивает энергией зоны роста и запаса.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флоэмы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флоэмы составляют ситовидные трубки и клетки-спутники. Эти элементы организуют поток питательных веществ и регулируют их распределение внутри растения.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воды в жизни растения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тургор клеток, обеспечивая форму и жёсткость тканей растения для нормального роста и развития.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фотосинтезе, являясь источником водорода и кислорода для образования органических веществ.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транспортирует минералы от корней к листьям, обеспечивая растения необходимыми элементами питания.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процесс транспирации вода регулирует температуру растения и помогает поддерживать обмен веществ внутри тканей.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 и питательных веществ внутри растения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ксилемы и флоэмы обеспечивает эффективную транспортировку по всему растению.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воды и питательных веществ скоординированы и направлены по разным направлениям, что поддерживает жизнедеятельность.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растений, учебник для средней школы, 2022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 почвы до листьев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процесс движения воды через части растения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Осмос: процесс поступления воды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перенос воды через полупроницаемые мембраны корневых клеток из зоны с низкой концентрацией растворов в зону с высокой концентрацией.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создаёт осмотическое давление, позволяющее воде проникать внутрь тканей корня и поддерживать гидратацию растений.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помогает растению контролировать содержание воды, обеспечивая равновесие между внешней средой и клетками.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Транспирация: испарение воды листьями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происходит через устьица на поверхности листьев, где вода испаряется в атмосферу, создавая силу для подъёма воды.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движение воды вверх по ксилеме, обеспечивая доставку питательных веществ к верхним частям растения.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помогает регулировать температуру растения, предотвращая перегрев в жаркую погоду.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способствует насыщению тканей минералами, играя важную роль в обмене веществ.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Устьица: строение и функция в транспирации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это микроскопические отверстия на поверхности листьев, окружённые двумя замыкающими клетками, которые регулируют их открытие и закрытие в ответ на условия окружающей среды.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устьиц позволяет контролировать потерю воды путём испарения и обеспечивает газообмен, адаптируя растения к изменяющейся влажности, освещённости и температуре воздуха.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минеральные вещества для растений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(N)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способствует образованию белков и хлорофилла, необходим для роста и зелёного окраса листьев, влияя на интенсивность фотосинтеза.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(P)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важен для энергообмена и формирования корней, участвует в синтезе нуклеиновых кислот и обеспечивает развитие семян и плодов.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(K)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баланс и активирует ферменты, улучшая устойчивость растений к стрессам и повышая качество урожая.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(Mg)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 состав молекулы хлорофилла, обеспечивая процессы фотосинтеза и активацию ферментов в клетках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сахаров по флоэме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включает нисходящий и латеральный транспорт, благодаря которому возможна доставка сахаров в корни, плоды, клубни и молодые побеги.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растворённых веществ в флоэме может достигать примерно 100 сантиметров в час, обеспечивая оперативное питание тканей.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продукты фотосинтеза, главным образом сахара, из листьев к растущим точкам и запасным органам, обеспечивая энергией все части растения.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23988"/>
            <a:ext cx="4873500" cy="121837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ксилемы и флоэмы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между ксилемой и флоэмой, их функции и направления перемещения веществ в растении.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обеспечивает подъём воды и минералов, а флоэма распределяет продукты фотосинтеза по всему растению.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физиология растений, 2023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механизмы передвижения воды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Капиллярность позволяет воде подниматься по узким сосудам ксилемы благодаря адгезии и когезии молекул воды.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Корневое давление создаётся за счёт осмотического притяжения воды корнями, способствуя её движению вверх в дневное и ночное время.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листьями (транспирация) создаёт всасывающую силу, поддерживающую непрерывный поток воды от корней к верхним частям растения.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и влажностное воздействие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влажности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воздуха увеличивает скорость транспирации, но высокая влажность снижает испарение воды. Такие изменения напрямую влияют на скорость транспортировки веществ внутри растения.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почвенных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минеральных веществ и доступность воды в почве влияют на эффективность всасывания корнями, что изменяет общий водный и питательный обмен у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и влажности на транспирацию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видна тенденция увеличения скорости испарения при росте температуры и снижении влажности воздуха.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транспирация наблюдается при высокой температуре и низкой влажности, что способствует интенсивному водообмену.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растений, 2022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веществ на развитие растений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работа сосудистых тканей обеспечивает быстрое формирование побегов и листьев, способствуя росту и повышая фотосинтез.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нарушение транспорта снижают образование плодов и общее развитие растений, отрицательно влияя на урожайность.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ксилемы и флоэмы ухудшают питание тканей, что может привести к гибели отдельных частей или всего растения.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транспорта веществ: последствия и примеры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засуха и увядание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долго высыхает, корни не получают достаточного количества воды. Это приводит к увяданию листьев, замедлению роста, а в критических случаях — к гибели растения.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недостатка минеральных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таких элементов, как азот и калий, проявляется в пожелтении листьев (хлорозе) и остановке развития. Это снижает иммунитет и урожайность культур.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сосудистых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и блокировки сосудов бактериями приводят к нарушению транспорта воды и питательных веществ. Это вызывает увядание и отмирание отдельных частей растения.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транспорта воды и питательных веществ в жизни растений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транспорт веществ обеспечивает здоровье и развитие растений, поддерживает фотосинтез, способствует росту и помогает адаптироваться к условиям окружающей среды.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2026-05-08T16:36:51Z</dcterms:created>
  <dcterms:modified xsi:type="dcterms:W3CDTF">2026-05-08T16:36:51Z</dcterms:modified>
</cp:coreProperties>
</file>