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приставка: маленькие части слова с большой работой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приставка и суффикс помогают словам менять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собирать как конструктор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свои части, и каждая работает по-своему. Корень хранит общий смысл, приставка добавляет новое значение, а суффикс помогает назвать предмет, признак или человека. Такие слова легко узнавать в одной семье: лес, лесной, лесник.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ряду «вода, водный, водичка» показывают общий корень и общий смысл.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помогает увидеть родство слов и понять их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 — приставка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стоит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находится перед корнем и пишется вместе со словом. Она не просто стоит рядом, а добавляет новое значение, как маленький помощник в начале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помогает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можно показать направление, начало действия или его изменение: приехать, улететь, переписать. Иногда приставка делает действие совсем другим и сразу меняет смысл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показать движение: к кому-то, от кого-то или в сторону. Поэтому слова бежать и убежать, нести и принести звучат похоже, но означают разное.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приставка в слове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показывать повтор действия или его завершение. В словах читать и перечитать, писать и дописать приставка добавляет новый оттенок смысла, который легко заметить в 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приставка превращает обычное действие в очень точное сообщение. Тогда слово становится яснее, а читатель сразу понимает, что именно происходит и в каком направлении.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назвать человека по профессии или занятию. В словах учитель, школьник, рыбак он помогает понять, кто чем занимается.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перед окончанием. Он помогает образовать новое слово: лес — лесник, дом — домик, трава — травка.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делает слово маленьким или ласковым. Тогда дом превращается в домик, а кот — в котика, и слово звучит теплее.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умеет менять настроение слова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Домик, который стал уютнее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 и домик — не одно и то же. Суффикс делает слово меньше и как будто добавляет ему улыбку. Так в слове появляется тёплое, ласковое значение, которое легко почувствовать даже без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школьник: слова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человека по занятию или роли. Из слова учить получается учитель, а из слова школа — школьник. Такое слово сразу подсказывает, кем является человек и чем он связан с делом.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приставку и суффикс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общий корень, а потом смотрим, что стоит рядом с ним.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словом: побежал, пришёл, записал. Она входит в состав слова и не отделяется пробелом.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отдельно: по дороге, у дома, на столе. Между предлогом и словом можно вставить другое слово, и смысл не сломается.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приставкой и корнем ничего вставить нельзя. Если попытаться, слово распадётся и станет неправильным.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аккуратно и без ошибок. Оно особенно полезно, когда слова очень похожи и легко запутать.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приставку от предлога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суффикс от окончания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изменяться: дом, дома, дому. Оно нужно, чтобы слова в предложении связывались друг с другом и звучали правильно.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образует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остаётся внутри слова и помогает ему стать новым: домик, домовой. Он не просто меняет форму, а добавляет новый смысл.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 вопросу и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меняется, это похоже на окончание. Если слово становится новым и получает другой оттенок смысла, перед нами суффикс.
</a:t>
            </a:r>
            <a:endParaRPr lang="en-US" sz="10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центр семейства слов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и 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однокоренных слов есть общий корень, поэтому они похожи по смыслу. Например, в словах дом, домик и домовой слышится одна и та же основа.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и суффиксы помогают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суффиксы добавляют к ней новые оттенки значения. Так семейство слов становится разнообразным, но не теряет свою общую связь, как дерево с крепким стволом.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оживают в тексте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может не просто идти, а побежать, запрыгать или улететь. Приставка помогает показать движение быстрее, дальше или в другую сторону.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образ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добавляет суффиксы, чтобы назвать маленький предмет или ласково его показать: лесок, ручеёк, зайчик. Слово сразу становится живее и теплее.
</a:t>
            </a:r>
            <a:endParaRPr lang="en-US" sz="985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передать характер героя, его настроение и отношение автора. Текст звучит ярче, а читать его становится интереснее.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по- часто встречается в словах поехать, побежать, пошагать. Она может показывать начало действия или движение, которое только начинается.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при-, у-, вы- помогают точнее назвать направление действия: прийти, уйти, выйти, улететь. Они словно подсказывают, куда движется герой.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за-, пере-, под- часто меняют смысл действия: записать, переписать, подбежать. С ними слово становится точнее, а смысл — заметнее.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надписать, надстроить, подлететь приставки добавляют новое значение к корню. Это маленькая деталь, но без неё слово расскажет уже совсем другую историю.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в русском языке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 в русском языке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-ок-, -чик- помогают назвать маленький предмет или сделать слово ласковым: домик, лесок, зайчик. Звучит мягко и дружелюбно.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-ник-, -тель- часто называют человека по занятию или делу: школьник, лесник, учитель. Они помогают сразу понять, кто чем занимается.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-еньк- делает слово особенно ласковым: рученька, тихонько, маленький. Он словно добавляет к слову улыбку, и оно звучит добрее.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корня к новому слову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приставка и суффикс присоединяются к корню и меняют значение слова.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25603"/>
            <a:ext cx="264300" cy="264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нужно обратить внимание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приставку с 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словом, а предлог — отдельно. Если между частицей и словом можно вставить другое слово, значит, это предлог, а не приставка.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корень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нужно находить не только по похожим буквам, но и по общему значению. Иначе можно выбрать лишнюю часть слова и ошибиться.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про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 в разных формах слова, а приставка и суффикс остаются частью его строения. Это помогает не перепутать форму слова и новое слово.
</a:t>
            </a:r>
            <a:endParaRPr lang="en-US" sz="9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на уроке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собрать цепочку однокоренных слов: лес, лесной, лесник, лесок. Такое задание помогает увидеть общий корень и заметить, как слово меняется шаг за шагом.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интересно придумать новые слова из одного корня и объяснить их значение. Ученик видит, как приставка и суффикс работают вместе, почти как маленькие помощники.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точно показать действие: начало, движение, повтор или завершение. Благодаря ей одно и то же слово может рассказать совсем разную историю.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части слова важны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предмет, человека, признак или сделать слово ласковым. Он делает речь точнее, а иногда и немного добрее.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приставок и суффиксов слова были бы беднее и однообразнее. А с ними язык становится живым, ярким и очень удобным для общения.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 слова. Приставка стоит перед корнем, а суффикс — после него. Вместе они помогают словам меняться и образовывать новые 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в русском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находить эти части, писать станет легче, а читать — интереснее. Слова начнут раскрываться, как маленькие секреты, и русский язык станет понятнее.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 — маленькие, но очень важные помощники. Они добавляют смысл, создают новые слова и делают речь точной, выразительной и интересной.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растут благодаря приставкам и суффиксам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2026-05-21T19:46:16Z</dcterms:created>
  <dcterms:modified xsi:type="dcterms:W3CDTF">2026-05-21T19:46:16Z</dcterms:modified>
</cp:coreProperties>
</file>