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клетки: ключевая роль в жизни организма
</a:t>
            </a:r>
            <a:endParaRPr lang="en-US" sz="3813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органические вещества обеспечивают структуру и функции клетки.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органических молекул клетки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были открыты белки и нуклеиновые кислоты, а в XX веке — углеводы и липиды. Современные технологии позволяют исследовать их молекулярные свойства и роль в жизни клетки.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примеры белков в клетке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выступают как ферменты, ускоряя химические реакции и обеспечивая обмен веществ в каждой клетке.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белки, например коллаген и актин, формируют каркас и поддерживают форму клеток и тканей.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 регуляторные белки, такие как гемоглобин и гормоны, обеспечивают перемещение веществ и контроль процессов.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структуры белка: от аминокислот до глобулы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— это последовательность аминокислот, формирующая цепочку. Вторичная — локальные структуры, вроде альфа-спиралей и бета-слоев, образованные связями между аминокислотами.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 вторичная структуры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— трехмерная укладка всей цепи в компактную форму. Четвертичная — объединение нескольких полипептидов в функциональный белковый комплекс.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и четвертичная структуры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белков, липидов и углеводов в клетке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класса веществ необходимы для жизнедеятельности, несмотря на различия в массе.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занимают большую часть сухой массы клетки, обеспечивая множество функций.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группы, свойства и функции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простые сахара, включая глюкозу и фруктозу, которые быстро усваиваются и дают энергию.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Дисахариды, например сахароза и мальтоза, состоят из двух связанных моносахаридов и служат легкодоступным источником энергии.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такие как крахмал и гликоген, играют запасную роль, а целлюлоза обеспечивает прочность клеточной стенки у растений.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Глюкоза: основной источник клеточной энергии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ключевой углевод, обеспечивающий клетки энергией через процесс клеточного дыхания с образованием до 38 молекул АТФ на одну молекулу глюкозы.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глюкозы важна для работы мышц, мозга и печени, обеспечивая непрерывное функционирование органов и тканей.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свойства различных типов углеводов
</a:t>
            </a:r>
            <a:endParaRPr lang="en-US" sz="2327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углеводов отличаются по строению, растворимости и функциям в организме.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углеводов позволяет клеткам адаптироваться к различным условиям питания.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 служат главным энергетическим запасом и обеспечивают долговременное хранение энергии в клетках.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основу биологических мембран, создавая барьер и избирательно пропуская вещества внутрь и наружу клетки.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регулируют гормональный фон организма, а жировая ткань защищает органы и сохраняет тепло.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виды и функции в биологических мембранах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двойного слоя фосфолипидов в клеточной мембране
</a:t>
            </a:r>
            <a:endParaRPr lang="en-US" sz="1969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Головки фосфолипидов ориентированы к внешней среде и внутренней водной среде клетки, взаимодействуя с водой благодаря своей полярности.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Гидрофильные головки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хвосты направлены внутрь, образуя непроницаемый слой для воды и водорастворимых веществ, способствуя избирательной проницаемости мембраны.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Гидрофобные хвосты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липидов в разных клетках и органах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липидов в мозге связано с функцией миелина, а в печени и мышцах — с энергетическими и структурными потребностями.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данные,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 мозге обеспечивают изоляцию нервных волокон, а в печени регулируют обмен жирных кислот и синтез гормонов.
</a:t>
            </a:r>
            <a:endParaRPr lang="en-US" sz="163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хранение и реализация генетической информации
</a:t>
            </a:r>
            <a:endParaRPr lang="en-US" sz="1767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взаимодополняющих цепей, образующих спираль, содержит генетический код, который хранит наследственную информацию в клетках.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разных типов выполняет разные функции: иРНК переносит инструкции, тРНК доставляет аминокислоты, рРНК формирует рибосомы для синтеза белка.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Скоординированная работа ДНК и РНК обеспечивает точное воспроизведение и трансляцию генетической информации в процессе жизнедеятельности клетки.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 ДНК к белку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молекулярной биологии, 2022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их роль в клеточном обмене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С: защитник клеток и стимулятор синтеза коллагена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участвует в образовании коллагена, поддерживает иммунитет и борется с вредными свободными радикалами, обеспечивая антиоксидантную защиту клеток.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 и энергетический обмен в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Тиамин (витамин B1) необходим для превращения глюкозы в энергию. Его дефицит может вызывать нарушения нервной системы и мышечную слабость.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 биологические катализаторы клеточных реакций
</a:t>
            </a:r>
            <a:endParaRPr lang="en-US" sz="199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снижают энергию активации химических реакций, значительно ускоряя биохимические процессы в клетке, необходимы для метаболизма.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расщепляет крахмал в полости рта, каталаза разрушает токсичную перекись водорода, липаза переваривает жиры в пищеварительной системе.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специфичен к своему субстрату, благодаря чему обеспечивается точный контроль и эффективность биохимических процессов в организме.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9419" y="1230400"/>
            <a:ext cx="3299812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органические вещества клетки: характеристики и функции
</a:t>
            </a:r>
            <a:endParaRPr lang="en-US" sz="183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веществ взаимозависимы и обеспечивают жизнеспособность и функционирование клетки.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строение и функции четырёх главных типов органических веществ, важных для жизнедеятельности клетки.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органических веществ внутри клетки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задают инструкции для синтеза белков, определяя специфику клеточных функций и развитие организма.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возникающие из белков, катализируют преобразование углеводов и липидов, обеспечивая энергетический и структурный обмен.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составляют мембраны, регулируя транспорт веществ и сигналы, что критично для клеточной гомеостазы.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система молекул трудится слаженно, поддерживая жизнедеятельность и адаптацию клетки к изменяющимся условиям среды.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органических веществ в клетках различных организмов
</a:t>
            </a:r>
            <a:endParaRPr lang="en-US" sz="1821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растений целлюлоза формирует жесткую клеточную стенку, обеспечивая прочность и защиту, участвует в поддержании формы и роста тканей.
</a:t>
            </a:r>
            <a:endParaRPr lang="en-US" sz="137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— каркас растительных клеток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гликоген служит основным резервным углеводом, быстро мобилизуемым при необходимости дополнительной энергии для мышц и других тканей.
</a:t>
            </a:r>
            <a:endParaRPr lang="en-US" sz="1285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Гликоген: запас энергии животных клеток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 — прочный полисахарид, формирующий внешние скелеты грибов и насекомых, обеспечивает защиту и устойчивость к внешним воздействиям.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 в клетках грибов и насекомых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лекарств основана на изучении органических молекул, включая генно-инженерные методы для создания эффективных терапевтических препаратов.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ферменты и белки для производства инсулина и других биологически активных веществ в медицине и промышленности.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растений позволяет улучшить урожайность и устойчивость, способствуя развитию сельского хозяйства и питания.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об органических веществах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органических веществ в жизни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формируют основу структуры и функций клетки, обеспечивая обмен веществ, передачу информации и поддержание жизнедеятельности каждого организма.
</a:t>
            </a:r>
            <a:endParaRPr lang="en-US" sz="27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2026-05-09T05:02:20Z</dcterms:created>
  <dcterms:modified xsi:type="dcterms:W3CDTF">2026-05-09T05:02:20Z</dcterms:modified>
</cp:coreProperties>
</file>