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Косинус: основная тригонометрическая функция в геометрии
</a:t>
            </a:r>
            <a:endParaRPr lang="en-US" sz="353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помогает измерять стороны, углы и наклоны без прямых построений.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косинус в 9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делает геометрию практичной: по углу и одной стороне можно найти неизвестные элементы треугольника, связать их с координатами и решать задачи о высоте, расстоянии и наклоне без лишних измерений.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косинуса острого угла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косинус острого угла равен отношению прилежащего катета к гипотенузе: cos α = прилежащий катет / гипотенуза.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угла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косинуса определяется только величиной угла α, поэтому одинаковые углы в разных треугольниках дают один и тот же результат, даже если размеры фигур различаются.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диапазон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это определение применяют для углов от 0° до 90°, когда речь идёт о прямоугольных треугольниках и их неизвестных сторонах.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прямоугольного треугольника и угол α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сторона, лежащая напротив прямого угла. Она всегда самая длинная в прямоугольном треугольнике и входит в формулу косинуса как знаменатель.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Прилежащий катет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называется катет, который находится рядом с выбранным углом α. Именно его сравнивают с гипотенузой, когда находят косинус.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Противолежащий катет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катет расположен напротив угла α. Он не входит в формулу косинуса, поэтому его легко перепутать с прилежащим, если не смотреть на схему.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угла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сторона может быть прилежащей для одного угла и противолежащей для другого, поэтому при записи формулы всегда нужно отмечать конкретный угол α.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основных значений косинуса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косинуса для стандартных углов удобно запоминать по мере их изменения.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острого угла значение косинуса уменьшается, а для 90° становится равным нулю.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косинуса для углов 0°, 30°, 45°, 60° и 90°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на единичной окружности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косинус угла равен координате x точки, которая соответствует этому углу. Поэтому косинус удобно читать прямо с рисунка.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позволяет рассматривать не только острые углы, но и 90°, 180°, 270° и 360°, где значение косинуса можно определить без треугольника.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180° косинус равен −1, для 90° и 270° он равен 0, а для 360° снова становится 1, как и для полного оборота.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на окружности показывает, что знак косинуса зависит от направления по оси x: справа значения положительные, слева — отрицательные.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косинуса от 0° до 180°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функция ведёт себя непрерывно и без резких скачков при переходе через прямой угол.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плавно убывает от 1 до −1 и пересекает ноль при 90°.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cos α для углов от 0° до 180°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сторону по косинусу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прямоугольный треугольник.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с косинусом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известна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гипотенуза равна 10 см, а угол 60°, то прилежащий катет равен 10 × cos 60° = 5 см. Косинус сразу даёт нужную длину без построений.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гипотенузе 8 см и угле 45° прилежащий катет равен 8 × √2/2 ≈ 5,66 см. Здесь удобно использовать точное значение и затем округлить ответ.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гипотенузу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прилежащий катет равен 6 см, а угол 30°, то гипотенуза равна 6 / cos 30° ≈ 6,93 см. Формула работает и в обратную сторону.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косинуса на координатной плоскости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четверти координата x положительна, поэтому косинус тоже положителен. Здесь значения соответствуют точкам справа от оси Oy на единичной окружности.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 третья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и III четвертях координата x отрицательна, значит косинус принимает отрицательные значения. Это сразу видно по положению точки слева от оси Oy.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 четверти координата x снова становится положительной, поэтому косинус возвращается к положительным значениям, хотя точка уже находится ниже оси Ox.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положительной полуоси Ox косинус равен 1, на отрицательной полуоси Ox — −1, а на оси Oy он равен 0, потому что x-координата там нулевая.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336518"/>
            <a:ext cx="5597100" cy="11441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косинус: сравнение формул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две функции связаны с одним и тем же углом, но используют разные стороны треугольника.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различаются только выбором стороны относительно угла; при 30° и 60° их значения меняются местами.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тригонометрии для прямоугольного треугольника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в задачах на измерение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 стены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Лестница, прислонённая к стене, сразу превращает бытовую ситуацию в задачу на косинус. Известны длина лестницы и угол у пола, а значит можно найти расстояние до стены или проверить, насколько безопасен наклон.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 недоступная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измерить дерево или столб напрямую нельзя, помогают длина тени и угол падения лучей. Косинус позволяет связать эти данные с расстоянием по земле и вычислить нужную сторону без подъёма на высоту.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сравнение основных значений косинуса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 только числа, но и общий порядок убывания функции от нуля к прямому углу.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острый угол, тем меньше косинус и тем короче прилежащая сторона при той же гипотенузе.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cos 0°, 30°, 45°, 60°, 90° из школьного курса тригонометрии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равенство помогает находить косинус, если известен синус, и наоборот. Оно опирается на свойства прямоугольного треугольника и теорему Пифагора.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sin² α + cos² α = показывает, что две тригонометрические величины дополняют друг друга до полного значения.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основное тригонометрическое тождество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задаче нужен именно косинус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формулы по известной стороне и требуемому результату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47912"/>
            <a:ext cx="244327" cy="217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косинусом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берут противолежащий катет вместо прилежащего. Из-за этого формула подставляется верно по виду, но даёт неправильный ответ.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не тот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всегда зависит от выбранного угла. Если взять другой острый угол, прилежащая сторона изменится, и результат станет неверным.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значениях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помнить, что cos 90° равен нулю, а не дроби. При вычислениях важно аккуратно использовать приближённые значения и корни.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быть записан в тех же единицах, что и дано в условии. Сантиметры, метры и градусы нельзя смешивать без проверки.
</a:t>
            </a:r>
            <a:endParaRPr lang="en-US" sz="11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в типовых школьных задачах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узнаваемые ситуации, где нужно найти сторону по углу наклона и известной длине.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косинус помогает находить прилежащую сторону или горизонтальную проекцию по длине и углу наклона.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школьного курса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89" y="1319048"/>
            <a:ext cx="216825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203" y="1319025"/>
            <a:ext cx="185850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косинуса в науке и технологиях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помогает разложить силу на части, направленные вдоль осей. Это удобно при изучении движения, равновесия и работы механизмов.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косинус используют, чтобы уточнять направление движения и курс. Он помогает переводить угол поворота в понятную горизонтальную проекцию.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поворотах, освещении и построении сцен косинус задаёт положение объектов. Благодаря этому изображения выглядят объёмными и реалистичными.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инженерных расчётах косинус нужен для оценки наклона конструкций и длины проекций. Он помогает точно описывать расположение деталей в пространстве.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Мини-шпаргалка по косинусу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которую нужно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звучит просто: косинус — это отношение прилежащего катета к гипотенузе. Если запомнить, какая сторона лежит рядом с выбранным углом, задача уже наполовину решена.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без лишних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0°, 30°, 45°, 60° и 90° значения косинуса лучше знать наизусть. Они часто встречаются в заданиях и помогают быстро проверить ответ без калькулятора и длинных построений.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косинус на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косинус совпадает с координатой x. Поэтому по мере движения точки вправо значение растёт, а при движении влево становится отрицательным.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связывает угол, стороны треугольника и координаты на окружности. Если помнить формулу, стандартные значения и знак по четвертям, задачи по теме решаются намного увереннее.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косинусе после урока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2026-06-03T14:34:09Z</dcterms:created>
  <dcterms:modified xsi:type="dcterms:W3CDTF">2026-06-03T14:34:09Z</dcterms:modified>
</cp:coreProperties>
</file>