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лунное приключение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путешествие к Луне начинается прямо сейчас.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рядом: почему она так важна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 — наш ближайший космический сосед. Она кажется знакомой, но остаётся удивительным миром для открытий.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мы летим на Луну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помогает учёным понять, как устроены планеты, почему у них меняется поверхность и что происходит без воздуха и воды.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жизнь вдали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к Луне учит людей жить и работать далеко от Земли, где всё должно быть продумано заранее и без ошибок.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Планируем весь полёт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показывает, как важны старт, путь, посадка и работа на поверхности, чтобы миссия прошла спокойно и успешно.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Привозим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данные возвращаются домой и становятся новыми знаниями для будущих миссий, инженеров и исследователей.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Луна на самом деле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вид Луна серебристая и гладкая, но её поверхность покрыта камнями, кратерами и тонким слоем пыли.
</a:t>
            </a:r>
            <a:endParaRPr lang="en-US" sz="1181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Луны почти нет воздуха, поэтому её небо остаётся чёрным даже тогда, когда на поверхности светло.
</a:t>
            </a:r>
            <a:endParaRPr lang="en-US" sz="1181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солнечные лучи сильно нагревают поверхность, а ночью она быстро остывает до очень низких температур.
</a:t>
            </a:r>
            <a:endParaRPr lang="en-US" sz="1181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древних следов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ударов метеоритов сохраняются надолго, потому что на Луне почти ничего не стирает поверхность.
</a:t>
            </a:r>
            <a:endParaRPr lang="en-US" sz="11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Луна отличается от Земли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Луне нет ветра, дождя и облаков, потому что её очень тонкая оболочка не может удерживать воздух.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шаги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 слабее притяжение, поэтому человек весит меньше и может подпрыгнуть выше, чем на Земле.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Прилипчивая пыль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пыль очень мелкая и цепкая: она легко прилипает к обуви, технике и скафандрам.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отсутствия плотного воздуха звук и свет ведут себя не так, как дома, и это делает среду особенно необычной.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55595" y="3151483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инженеры выбирают ракету и проверяют, хватит ли топлива, чтобы вывести корабль из земного притяжения.
</a:t>
            </a:r>
            <a:endParaRPr lang="en-US" sz="1187" dirty="0"/>
          </a:p>
        </p:txBody>
      </p:sp>
      <p:sp>
        <p:nvSpPr>
          <p:cNvPr id="9" name="Text 2"/>
          <p:cNvSpPr txBox="1"/>
          <p:nvPr/>
        </p:nvSpPr>
        <p:spPr>
          <a:xfrm>
            <a:off x="3489667" y="2114891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специалисты рассчитывают траекторию, чтобы корабль вышел на правильный путь и не сбился с курса.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6255606" y="1060075"/>
            <a:ext cx="2708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 пути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старта система управления постоянно следит за полётом, как внимательный водитель, который заранее знает каждый поворот.
</a:t>
            </a:r>
            <a:endParaRPr lang="en-US" sz="1187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ракета отправляется в путь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берёт с собой экипаж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 космосе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вещь на борту имеет свою задачу: тепло, защита и радио помогают экипажу чувствовать себя как в маленьком доме.
</a:t>
            </a:r>
            <a:endParaRPr lang="en-US" sz="1208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снаряжения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корабле проверяют связь, приборы, запас воды, еды и воздуха, чтобы всё нужное было под рукой.
</a:t>
            </a:r>
            <a:endParaRPr lang="en-US" sz="1208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полётом экипаж много тренируется: учится действовать вместе, быстро отвечать на сигналы и не теряться в необычных условиях.
</a:t>
            </a:r>
            <a:endParaRPr lang="en-US" sz="12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Скафандр: маленький космос для человека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 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Скафандр подаёт воздух и поддерживает условия, в которых человек может дышать и работать вне корабля.
</a:t>
            </a:r>
            <a:endParaRPr lang="en-US" sz="1195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холода и жары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сохраняет тепло, потому что на Луне температура может быстро меняться и человеку нужна защита.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 от пыли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внешний слой помогает справляться с лунной пылью, которая легко липнет ко всему вокруг.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по радио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 радио позволяет астронавтам слышать друг друга и команду на Земле даже в космосе.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лететь до Луны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33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мгновенный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Луне занимает несколько дней, поэтому экипажу нужно терпение, внимание и чёткое следование маршруту.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131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Держим курс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полёта корабль движется по рассчитанной траектории и всё время проверяет своё положение в пространстве.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3000" y="14352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вдали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каждым днём Земля кажется всё меньше, а впереди становится заметнее серая лунная поверхность.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Луне летят не по прямой и не быстро: курс, скорость и тяготение должны работать вместе.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384 400 км
</a:t>
            </a:r>
            <a:endParaRPr lang="en-US" sz="7293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Moon Fact Sheet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примерно такое расстояние отделяет Землю от Луны в среднем.
</a:t>
            </a:r>
            <a:endParaRPr lang="en-US" sz="20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Луне сила тяжести примерно в шесть раз слабее земной, поэтому прыжки получаются выше, а падение — медленнее.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1/6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земной силы тяжести на Луне, поэтому космонавты подскакивают выше и падают медленнее.
</a:t>
            </a:r>
            <a:endParaRPr lang="en-US" sz="19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выбирают место посадки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общих принципах выбора безопасного участка для посадки космического аппарата.
</a:t>
            </a:r>
            <a:endParaRPr lang="en-US" sz="8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шаг за шагом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порядок действий при посадке лунного корабля.
</a:t>
            </a:r>
            <a:endParaRPr lang="en-US" sz="8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на поверхности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43675" y="3826699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образцы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миссия берёт образцы, их упаковывают и готовят к отправке на Землю. Такие находки особенно ценны, потому что в них сохраняется история древней Луны.
</a:t>
            </a:r>
            <a:endParaRPr lang="en-US" sz="1208" dirty="0"/>
          </a:p>
        </p:txBody>
      </p:sp>
      <p:sp>
        <p:nvSpPr>
          <p:cNvPr id="10" name="Text 3"/>
          <p:cNvSpPr txBox="1"/>
          <p:nvPr/>
        </p:nvSpPr>
        <p:spPr>
          <a:xfrm>
            <a:off x="4577180" y="25816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измеряют пыль, температуру и состав грунта. Эти данные показывают, как меняется поверхность Луны днём и ночью, и помогают сравнивать разные участки.
</a:t>
            </a:r>
            <a:endParaRPr lang="en-US" sz="1208" dirty="0"/>
          </a:p>
        </p:txBody>
      </p:sp>
      <p:sp>
        <p:nvSpPr>
          <p:cNvPr id="11" name="Text 4"/>
          <p:cNvSpPr txBox="1"/>
          <p:nvPr/>
        </p:nvSpPr>
        <p:spPr>
          <a:xfrm>
            <a:off x="5515230" y="1336500"/>
            <a:ext cx="2969700" cy="9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Фотографируют местность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 помогают рассмотреть кратеры, валуны и следы, оставленные посадочным модулем. По снимкам учёные понимают, где поверхность ровная, а где спрятаны опасные неровности.
</a:t>
            </a:r>
            <a:endParaRPr lang="en-US" sz="11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лунные камни так интересны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9099" y="3951290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камни почти не подвергались ветру, дождю и активным изменениям. Поэтому они сохраняют следы очень древних событий, как тихая запись, которая долго не стирается.
</a:t>
            </a:r>
            <a:endParaRPr lang="en-US" sz="1225" dirty="0"/>
          </a:p>
        </p:txBody>
      </p:sp>
      <p:sp>
        <p:nvSpPr>
          <p:cNvPr id="9" name="Text 3"/>
          <p:cNvSpPr txBox="1"/>
          <p:nvPr/>
        </p:nvSpPr>
        <p:spPr>
          <a:xfrm>
            <a:off x="3204744" y="2770971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о происхождении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их составу можно узнать, из каких материалов сформировалась Луна и какие температуры были в прошлом. Это помогает понять, как возникли разные слои её поверхности.
</a:t>
            </a:r>
            <a:endParaRPr lang="en-US" sz="1147" dirty="0"/>
          </a:p>
        </p:txBody>
      </p:sp>
      <p:sp>
        <p:nvSpPr>
          <p:cNvPr id="10" name="Text 4"/>
          <p:cNvSpPr txBox="1"/>
          <p:nvPr/>
        </p:nvSpPr>
        <p:spPr>
          <a:xfrm>
            <a:off x="5892040" y="1549427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столкновений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и пыль на Луне рассказывают и о столкновениях в ранней Солнечной системе. Каждая частица работает как маленький фрагмент большой космической головоломки.
</a:t>
            </a:r>
            <a:endParaRPr lang="en-US" sz="11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человека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1969 году миссия Apollo 11 впервые доставила людей на поверхность Луны. Нил Армстронг сделал первый шаг, а за ним последовал Базз Олдрин. Это был момент, когда мечта стала реальностью и весь мир смотрел на маленькие следы в пыли.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лунный этап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Artemis открывает новую главу лунных исследований. Она возвращает людей к Луне и готовит полёты в район южного полюса, где особенно важно изучать лёд и условия для будущих миссий.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Apollo и Artemis: прошлое и будущее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Луна нужна будущим миссиям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на Луне может стать источником воды для экипажа. Его можно использовать после обработки, чтобы поддерживать жизнь во время долгих миссий и не везти всё с Земли.
</a:t>
            </a:r>
            <a:endParaRPr lang="en-US" sz="1186" dirty="0"/>
          </a:p>
        </p:txBody>
      </p:sp>
      <p:sp>
        <p:nvSpPr>
          <p:cNvPr id="9" name="Text 3"/>
          <p:cNvSpPr txBox="1"/>
          <p:nvPr/>
        </p:nvSpPr>
        <p:spPr>
          <a:xfrm>
            <a:off x="32098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топливо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воды можно получать кислород для дыхания и водород для топлива. Это делает лунную базу более самостоятельной и помогает экономить ресурсы при дальних полётах.
</a:t>
            </a:r>
            <a:endParaRPr lang="en-US" sz="1186" dirty="0"/>
          </a:p>
        </p:txBody>
      </p:sp>
      <p:sp>
        <p:nvSpPr>
          <p:cNvPr id="10" name="Text 4"/>
          <p:cNvSpPr txBox="1"/>
          <p:nvPr/>
        </p:nvSpPr>
        <p:spPr>
          <a:xfrm>
            <a:off x="62397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в дальний космос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может стать удобной остановкой перед путешествиями дальше, к другим планетам. Здесь можно тренироваться, проверять технику и учиться работать в настоящем космическом мире.
</a:t>
            </a:r>
            <a:endParaRPr lang="en-US" sz="11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взяли бы вы?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9099" y="3951290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 нужен обязательно: без него на Луне нет воздуха и защиты. Он помогает дышать, видеть и сохранять безопасность, как надёжная оболочка для головы.
</a:t>
            </a:r>
            <a:endParaRPr lang="en-US" sz="1262" dirty="0"/>
          </a:p>
        </p:txBody>
      </p:sp>
      <p:sp>
        <p:nvSpPr>
          <p:cNvPr id="9" name="Text 3"/>
          <p:cNvSpPr txBox="1"/>
          <p:nvPr/>
        </p:nvSpPr>
        <p:spPr>
          <a:xfrm>
            <a:off x="3204744" y="2770971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Запасной фонарик тоже пригодится. На Луне бывают длинные тёмные участки, а свет помогает видеть путь, приборы и камни вокруг посадочного модуля.
</a:t>
            </a:r>
            <a:endParaRPr lang="en-US" sz="1262" dirty="0"/>
          </a:p>
        </p:txBody>
      </p:sp>
      <p:sp>
        <p:nvSpPr>
          <p:cNvPr id="10" name="Text 4"/>
          <p:cNvSpPr txBox="1"/>
          <p:nvPr/>
        </p:nvSpPr>
        <p:spPr>
          <a:xfrm>
            <a:off x="5892040" y="1549427"/>
            <a:ext cx="2877900" cy="10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не берём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Мороженое лучше оставить дома. В космосе оно не спасёт путешественника, зато подготовка, тёплая защита и полезные вещи действительно помогут добраться до цели.
</a:t>
            </a:r>
            <a:endParaRPr lang="en-US" sz="12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остановка перед стартом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33153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лунной миссии нужны знания: как работает ракета, что делать при посадке и почему важна каждая проверка. Без подготовки даже самый смелый полёт не станет безопасным.
</a:t>
            </a:r>
            <a:endParaRPr lang="en-US" sz="1275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878025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не справится с такой задачей. Нужны команда, связь и доверие, чтобы инженеры, учёные и космонавты действовали как один слаженный экипаж.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012500"/>
            <a:ext cx="4000800" cy="9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кажется далёкой сказкой, но это настоящий мир рядом с нами. Чем больше мы о ней узнаём, тем сильнее хочется смотреть вверх и задавать новые вопросы.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ждёт новых открытий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Лунное путешествие показывает, как много можно узнать, если работать вместе и не бояться спрашивать «почему?». Луна рядом, и она уже приготовила для нас новые открытия.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2026-07-25T06:28:50Z</dcterms:created>
  <dcterms:modified xsi:type="dcterms:W3CDTF">2026-07-25T06:28:50Z</dcterms:modified>
</cp:coreProperties>
</file>