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тундра испытывают жизнь холодом или жарой и учат приспосабливаться.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тундра: две природные зоны с крайними условиями
</a:t>
            </a:r>
            <a:endParaRPr lang="en-US" sz="252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пустыни и тундра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лежат в Африке, Азии, Австралии, а также в Северной и Южной Америке. Тундра тянется на севере Евразии и Северной Америки и встречается на арктических островах. Важно, что зона определяется не только температурой, но и влагой, почвами и растительным покровом.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пустыни и тундры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лето часто тянется почти весь год, а в тундре тёплый сезон занимает считаные месяцы.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причины ограничивают жизнь: в пустыне — вода, в тундре — холод и короткое лето.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природным зонам; точные средние значения могут различаться по регионам (6 класс).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получают очень мало осадков, поэтому вода быстро испаряется. Из-за этого почти нечего «копить» в почве, и растения страдают от постоянного дефицита влаги.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поверхность сильно нагревается, а ночью быстро остывает. Такие суточные перепады температуры усложняют жизнь организмам и меняют условия испарения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пустынях бедны перегноем и часто содержат песок, глину или соли. В самых сухих районах осадков бывает меньше 100 мм в год, поэтому растения растут редкими пятнами.
</a:t>
            </a:r>
            <a:endParaRPr lang="en-US" sz="115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пустыне так сухо
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камни и солончаки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встречаются песчаные дюны и барханы, каменистые равнины, солончаки. Реки там часто пересыхают, а русла выглядят сухими.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пустынь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и холодные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бывают жаркими и холодными. Сахара — жаркая пустыня, а Гоби — холодная, с очень суровой зимой. Но общий признак один: крайне мало влаги.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10945"/>
            <a:ext cx="3709500" cy="2236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пустыни мира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известные пустыни по местоположению, площади и ключевой особенности.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различаются по температуре: есть жаркие и холодные. Но везде главная проблема — недостаток влаги.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Атласы и школьные справочники по географии; площади приводятся как справочные значения.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 их приспособления
</a:t>
            </a:r>
            <a:endParaRPr lang="en-US" sz="23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 пустынных растений мелкие листья, колючки и плотные покровы. Благодаря этому уменьшается испарение, а расход воды становится меньше, чем при активном росте.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накапливают воду в стеблях и листьях. Такие запасы помогают пережить периоды засухи, когда осадков почти не бывает.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корни уходят глубоко в поисках редкой влаги. Так растение успевает питаться, пока вода просачивается в почву после редких дождей.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многих растений долго ждут подходящих условий. Когда дождь всё же проходит, они быстро прорастают и завершают жизненный цикл за короткое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приспосабливаются к пустыне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дефиците воды и жары: от условий среды к поведению организмов.
</a:t>
            </a:r>
            <a:endParaRPr lang="en-US" sz="8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пустынях животные активны в тёмное время суток: ночью становится прохладнее, и искать пищу легче. Днём они прячутся в укрытиях от жары.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способен долго обходиться без воды. Это связано с запасами жира в горбах, особенностями обмена веществ и умением переносить перегрев.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животных часто светлая окраска, чтобы меньше нагреваться под солнцем. Среди них встречаются фенек, тушканчики, ящерицы, змеи и скорпионы.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тундры по месяцам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в тундре ненадолго поднимается до нескольких градусов, поэтому время активной жизни ограничено.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тёплое окно и длинная зима объясняют малый период роста растений и сезонность активности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климатические характеристики природной зоны тундры (значения ориентировочные по школьным материалам).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безлесная природная зона севернее тайги. Её главный отличительный признак — многолетняя мерзлота: слой земли постоянно остаётся замёрзшим.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тундра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оттаивает лишь верхний слой почвы, обычно неглубоко. Из‑за этого вода плохо уходит вниз и часто остаётся у поверхности, формируя болота, озёра и сырые участки.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тундре почти не растут: им не хватает тепла, а корням трудно пробиться в промёрзший грунт. Поэтому преобладают мхи, лишайники и низкие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и выносливая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встречаются мхи и лишайники, карликовые берёзы и ивы, а также низкие травы. Небольшой рост помогает растениям переживать сильные ветры у поверхности земли.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мхов и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важны в тундровых экосистемах: они служат кормом северным оленям. Кроме того, мохово‑лишайниковый покров удерживает влагу и частично защищает почву.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тундры
</a:t>
            </a:r>
            <a:endParaRPr lang="en-US" sz="3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976053"/>
            <a:ext cx="4231200" cy="183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условия жизни в тундре
</a:t>
            </a:r>
            <a:endParaRPr lang="en-US" sz="2788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в тундре растения растут медленно и почему многие участки остаются сырыми.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тундры — не только холод, но и замёрзшая почва: вода задерживается у поверхности, а времени на развитие живых организмов очень мало.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природным зонам (обобщённая школьная программа).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75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 и пух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тундры поддерживают животных с густым мехом и тёплым пухом. Светлая окраска помогает маскироваться и уменьшает нагрев на открытом снегу в яркий день.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сова и полярная куропатка приспособлены к сезонности. Многие птицы появляются в тундре именно на короткое тёплое время, чтобы успеть кормиться и вывести потомство.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и сезонные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использует укрытия и охотится, когда условия становятся подходящими. В тундре часто наблюдаются сезонные перемещения животных в поисках корма и более безопасных мест.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на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арктических побережьях встречается белый медведь. Он опирается на снег и лёд как на элементы ландшафта: укрывается от ветра и охотится в периоды, когда условия позволяют добывать пищу.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 лемминг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находит корм под снегом, а лемминг — активный грызун тундры. Эти виды важны для питания хищников, поэтому их численность заметно влияет на тундровую цепь питания.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тундры задают ритм жизни
</a:t>
            </a:r>
            <a:endParaRPr lang="en-US" sz="188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природных процессов: короткое лето и длинная зима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пустыни и тундры по условиям жизни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решающим фактором становится дефицит влаги, а в тундре — холод и ветер. Поэтому животные и растения выбирают разные стратегии выживания.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обе зоны суровы, но причины разные. В пустыне ограничивает влажность, а в тундре — температура, ветровой режим и короткий сезон активности.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характеристики природных зон (без численных измерений в исходных данных).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люди приспосабливаются к нехватке воды: используют кочевое скотоводство, ведут оазисное земледелие и организуют добычу полезных ископаемых в отдельных районах.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развиваются оленеводство и рыболовство, а также хозяйственная деятельность, связанная с добычей нефти и газа. Такая специализация зависит от природных условий и доступных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Поселений в обеих зонах немного: сложный климат и неравномерное распределение ресурсов делают жизнь трудной. Поэтому дороги, маршруты и снабжение часто строятся поэтапно.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этих природных зонах обычно подстраивается под рельеф и погоду: применяют вездеходы и снегоходы в тундре, а в пустынях — караваны и специальные дороги или техника для песка.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пустынях и тундре
</a:t>
            </a:r>
            <a:endParaRPr lang="en-US" sz="31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серьёзны риски опустынивания, перевыпаса скота и засоления почв. Нехватка воды усиливает влияние ошибок человека: растительность восстанавливается очень медленно.
</a:t>
            </a:r>
            <a:endParaRPr lang="en-US" sz="118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усиливаются последствия потепления климата: тает многолетняя мерзлота, разрушаются места обитания. Дополнительный вред связан с загрязнением территории при добыче нефти и газа.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природных процессах затрагивают сразу несколько компонентов: меняется растительность, сокращаются подходящие условия для животных. Местным жителям становится сложнее заниматься привычным хозяйством.
</a:t>
            </a:r>
            <a:endParaRPr lang="en-US" sz="115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пустынь и тундры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пустыни и тундры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ключевые признаки природных зон и показывает, чему именно соответствуют их трудные условия.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первую очередь ограничена недостатком влаги, а тундра — холодом, ветром и коротким тёплым периодом. Поэтому стратегии выживания растений и животных различаются.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о природных зонах; приведены типичные диапазоны из исходного плана.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чему учит сравнение пустыни и тундры
</a:t>
            </a:r>
            <a:endParaRPr lang="en-US" sz="303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пустыни и тундры показывает два пути выживания в суровых условиях: в пустыне решает сохранение воды, а в тундре — перенос холода, ветра и короткого лета. 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2026-05-13T00:27:51Z</dcterms:created>
  <dcterms:modified xsi:type="dcterms:W3CDTF">2026-05-13T00:27:51Z</dcterms:modified>
</cp:coreProperties>
</file>