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пусть музыка звучит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день: она радует, успокаивает и объединяет людей.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у разных народов, хранит традиции и помогает детям учиться слушать, петь и замечать настроение. На уроках она становится настоящим открытием, а не просто фоном.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 и в школе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передаёт настроение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обычно звучит быстрее, легче и звонче. Она словно приглашает двигаться, улыбаться и чувствовать праздник даже в обычный день.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 чаще бывает мягкой и плавной. Она помогает отдохнуть, сосредоточиться и слушать тишину между звуками, как маленький перерыв для ушей.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музыка создаёт ощущение важного события. В ней слышны уверенность, сила и подъём, поэтому она хорошо подходит для праздников и выступлений.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Грустный мотив становится мягче, если звучит медленнее, тише и с другим ритмом. Один и тот же напев может рассказать совсем разные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рядом с нами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со звука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музыка может разбудить утром, помочь собраться в школу и сделать начало дня добрее. Иногда достаточно одной знакомой мелодии, чтобы настроение стало бодрее и улыбка появилась сама собой.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игру и праздник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улице, на стадионе и на празднике музыка помогает двигаться в одном ритме. Она поддерживает танец, подсказывает шаг и делает общий весёлый шум более стройным и ярким.
</a:t>
            </a:r>
            <a:endParaRPr lang="en-US" sz="117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мир рядом со школьником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наушниках, у пианино, рядом с гитарой и колонками музыка словно собирает свой маленький мир. Она может быть тихой для размышлений или звучной для игр и встреч с друзьями.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музыки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со звука. Из разных звуков складывается особый рисунок, который человек слышит, различает и запоминает.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идти ровно и организованно. Он похож на шаги, которые ведут мелодию вперёд без путаницы.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самая запоминающаяся часть песни или пьесы. Именно её хочется напевать снова, даже если слова уже забылись.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быстро или медленно звучит музыка, а громкость — тихо, умеренно или сильно. Вместе они меняют характер произведения.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громкость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песни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Возникает замысел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чувство, мысль или яркий образ. Иногда это радость, иногда воспоминание, а иногда просто красивый звук в голове.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Подбираются слова и мелодия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ищет точные слова и напев, которые подходят друг к другу. Так песня начинает обретать свой характер.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Работают композитор и поэт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сочиняет музыку, а поэт создаёт текст. Каждый старается сделать свою часть ясной, выразительной и удобной для исполнения.
</a:t>
            </a:r>
            <a:endParaRPr lang="en-US" sz="1229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Песня звучит для людей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поёт или играет, а слушатели принимают песню. Иногда её дорабатывают ещё не раз, пока она не зазвучит особенно удачно.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 духовые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скрипки и гитары звук рождается из струн, поэтому их голоса могут быть нежными или яркими. Флейта звучит по-другому: легко и воздушно.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разговаривают по-разному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клавишные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задаёт чёткий ритм, а фортепиано умеет и тихо шептать, и громко звучать. У каждого инструмента свой тембр, словно свой характер.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мысли до слушателя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идеи постепенно рождается готовое музыкальное произведение.
</a:t>
            </a:r>
            <a:endParaRPr lang="en-US" sz="15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музыке звучать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сочиняет музыку, а поэт пишет слова. Вместе они создают песню, в которой смысл и мелодия помогают друг другу.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поёт или играет, а дирижёр объединяет хор и оркестр. Он помогает всем начать и закончить вместе, без музыкальной путаницы.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 следит, чтобы звучание было чистым и приятным. В школьном хоре тоже важен каждый голос: вместе получается лучший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в четвёртом классе дети поют, слушают произведения, повторяют ритм и учатся узнавать инструменты. Это занятие помогает не только ушам, но и вниманию.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развивает память, слух и чувство ритма, а ещё учит работать дружно. В классе она делает обычный день чуть ярче — почти как маленький праздник.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обычно простая, напевная и легко запоминается. Её поют вместе, и она помогает бережно хранить традиции народа.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и традиции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рождались в жизни людей и долго жили только в памяти, передаваясь от старших к младшим без учебников и нотных тетрадей.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рассказывается о природе, работе, семье, играх и праздниках. Поэтому по ним можно узнать, чем люди дорожили в прошлом.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 для детей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слышат классическую музыку на концертах, в сказках, мультфильмах и школьных праздниках. Она сразу привлекает внимание красивой мелодией и ярким характером.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композиторы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Чайковского, Глинки и Моцарта часто выбирают для детского слушания. Их музыка помогает услышать марш, танец, колыбельную и сказочное настроение.
</a:t>
            </a:r>
            <a:endParaRPr lang="en-US" sz="842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 глубже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ребёнок замечает, как меняются темп, ритм и сила звучания. Так классическая музыка становится понятнее и интереснее.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 умеет радовать, успокаивать и даже утешать. Быстрая мелодия поднимает настроение, а плавная помогает отдохнуть после шумного дня.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чувства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достаточно нескольких звуков, чтобы стало легче на душе. Музыка как добрый друг: она тихо поддерживает, когда человеку грустно или одиноко.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поют несколько человек, они лучше слышат друг друга и стараются держать общий ритм. Получается дружная и стройная песня.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поют вместе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Совместное пение объединяет класс, семью и друзей. Даже простая мелодия создаёт чувство, что все рядом и делают одно общее дело.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 праздниках, линейках и в походах песня помогает не скучать и дарит хорошее настроение. Иногда она даже звучит громче хлопушек.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хоре каждый голос важен. Если все стараются вместе, песня звучит особенно красиво и уверенно.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фильмам и мультфильмам
</a:t>
            </a:r>
            <a:endParaRPr lang="en-US" sz="2756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подсказывает, что герою удалось что-то хорошее. Зритель сразу чувствует лёгкость, улыбку и удачный поворот истории.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или напряжённые звуки помогают понять, что персонаж волнуется. Без слов становится ясно: сейчас в кадре не всё спокойно.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Запоминающаяся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мелодия в мультфильме помогает узнать героя с первых нот. Она словно музыкальная визитка, которую трудно перепутать.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музыка делает эпизод сказочным, весёлым или загадочным. Она помогает сцене стать ярче и понятнее для зрителя.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выбрать тихое и удобное место, где ничего не мешает. Тогда музыка слышится яснее, а внимание не убегает, как озорной мяч.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слушания полезно замечать, какие инструменты звучат, где мелодия становится выше, а где тише. Так музыка раскрывает свой характер и становится понятнее.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музыки по настроению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что нужно человеку сейчас, затем выбираем музыку с подходящим характером звучания.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и живописи музыка тоже находит себе друзей. Она усиливает действие на сцене и помогает зрителю почувствовать настроение образов.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дружит с другими искусствами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танец часто идут рядом. В балете мелодия помогает движению стать выразительным, а движения словно отвечают на каждую музыкальную фразу.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слова и музыка работают вместе. Текст помогает понять смысл, а мелодия делает его ярче, теплее и легче запоминающимся.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сила музыки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сближает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или слушают музыку вместе, они становятся внимательнее друг к другу. Общий ритм и дружный голос делают класс более сплочённым и добрым.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поддерживает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сказать о заботе без длинных слов. Она может успокоить, ободрить и подарить ощущение, что рядом есть понимающие люди.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остаётся с нами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память, помогает чувствовать и соединяет людей. Она живёт в песнях, играх, уроках и семейных встречах, делая мир светлее, теплее и чуть волшебнее.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2026-05-24T23:08:29Z</dcterms:created>
  <dcterms:modified xsi:type="dcterms:W3CDTF">2026-05-24T23:08:29Z</dcterms:modified>
</cp:coreProperties>
</file>