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06975" y="606975"/>
            <a:ext cx="47331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«Зов Родины»: тема, которая проходит через русскую литературу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235500" y="2571750"/>
            <a:ext cx="3524100" cy="20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литературе — это память, выбор, язык и внутренняя опора человека.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Родины особенно обостряется в эпохи испытаний: войн, революций, эмиграции и исторических переломов. Литература XIX–XX веков показывает, как любовь к стране соединяется с тревогой за её судьбу.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в русской литературе: исторический и культурный контекст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личном уровне Родина связана с домом, семьёй, детскими впечатлениями, знакомым пейзажем и родным языком, через который человек впервые узнаёт мир и себя.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как личная и общая ценность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общем уровне Родина включает историю страны, судьбу народа, культурную преемственность и опыт общих испытаний, которые определяют национальную память.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эти уровни не разделяются: личная привязанность к родной земле часто становится выражением нравственной зрелости, верности и ответственности перед временем.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литература показывает путь домой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домой в русской литературе редко бывает только перемещением в пространстве. Он означает поиск утраченной цельности, восстановление памяти и попытку вновь услышать голос родной земли, который меняет человека изнутри.
</a:t>
            </a:r>
            <a:endParaRPr lang="en-US" sz="1124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как возвращение к истокам
</a:t>
            </a:r>
            <a:endParaRPr lang="en-US" sz="1375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через память детства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Лермонтова, Бунина и Распутина дорога к родным местам связана с воспоминаниями о детстве и переживанием времени. Родной пейзаж здесь не просто узнаётся, а становится мерой того, что в жизни удалось сохранить.
</a:t>
            </a:r>
            <a:endParaRPr lang="en-US" sz="1124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Вокзал, поле, берег: язык образов
</a:t>
            </a:r>
            <a:endParaRPr lang="en-US" sz="1375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пути помогают зрительно и смыслово показать тему возвращения. Вокзал, открытое поле, сельская дорога или берег реки передают ожидание, перемену, внутреннее движение и надежду на встречу с истоками.
</a:t>
            </a:r>
            <a:endParaRPr lang="en-US" sz="11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1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Пики интереса к теме приходятся на периоды исторического кризиса и войны, когда литература особенно остро говорит о памяти и ответственности.
</a:t>
            </a:r>
            <a:endParaRPr lang="en-US" sz="1116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историко-литературного материала школьного курса литературы (XIX–XXI века).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общественное испытание, тем конкретнее и глубже в литературе звучит образ Родины.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тема Родины в разные эпохи литературы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 любовь к Родине связана с исторической свободой, достоинством личности и уважением к государственному и культурному наследию, без излишней риторики.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формы патриотизма в поэзии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Тютчева Родина осмысляется философски: важны тайна судьбы России, её духовная глубина и особое место в истории европейского мира.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Блока чувство Родины окрашено тревогой и надеждой: поэт видит трагическую, но великую страну, проходящую через исторические потрясения.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и Ахматовой патриотизм звучит как верность родной земле, памяти и совести: через природу, боль, стойкость и гражданскую ответственность.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545254"/>
            <a:ext cx="4365000" cy="212014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программа и общепризнанные произведения русской литературы XIX–XX веков.
</a:t>
            </a:r>
            <a:endParaRPr lang="en-US" sz="895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как один и тот же образ наполняется разными историческими и эмоциональными смыслами.
</a:t>
            </a:r>
            <a:endParaRPr lang="en-US" sz="1296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варьируется от личной привязанности до исторической ответственности, но всегда сохраняет нравственную глубину.
</a:t>
            </a:r>
            <a:endParaRPr lang="en-US" sz="121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образов Родины у русских писателей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744" y="2133575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годы войны Родина стала не отвлечённой идеей, а тем, что нужно было защитить: дом, семью, город, язык, память о прошлом и право на будущее.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321350" y="412500"/>
            <a:ext cx="84552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как испытание любви к Родине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813970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поэзия и военная проза показывали человека, который отвечает за страну не словами, а риском, трудом, стойкостью и готовностью к жертве.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6690919" y="2133650"/>
            <a:ext cx="2113800" cy="24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Твардовского, Симонова, Суркова, Окуджавы и других авторов патриотизм рождается из реального опыта потерь и мужества, а не из абстрактных лозунгов.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формируется чувство связи с Родиной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личный опыт постепенно переходит в осознанную гражданскую позицию.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вместо возвращения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эмигрантской литературы Родина часто становится пространством памяти, которое уже невозможно вернуть в прежнем виде. Прошлое сохраняется в деталях быта, интонации и личной истории.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как последняя связь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Бунина, Цветаевой, Набокова и Газданова русский язык помогает удержать связь с утраченной страной. Через слово, образ и ритм письма Родина продолжает жить, даже если возвращение уже невозможно.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Эмиграция и тоска по утраченной Родине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литературе эти чувства редко существуют отдельно: они переходят друг в друга и усиливаются через образ семьи, истории и родного слова.
</a:t>
            </a:r>
            <a:endParaRPr lang="en-US" sz="1122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материалам русской литературы XIX–XXI веков.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1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долг образуют смысловой центр темы, а любовь, гордость и надежда поддерживают её жизнеутверждающее звучание.
</a:t>
            </a:r>
            <a:endParaRPr lang="en-US" sz="1214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компоненты темы «Зов Родины»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24068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326715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линии языка в теме Родины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Художественное слово сохраняет исторический опыт народа и делает его личным переживанием читателя, связывая эпохи через образы, интонации и устойчивые смыслы.
</a:t>
            </a:r>
            <a:endParaRPr lang="en-US" sz="1200" dirty="0"/>
          </a:p>
        </p:txBody>
      </p:sp>
      <p:sp>
        <p:nvSpPr>
          <p:cNvPr id="15" name="Text 4"/>
          <p:cNvSpPr txBox="1"/>
          <p:nvPr/>
        </p:nvSpPr>
        <p:spPr>
          <a:xfrm>
            <a:off x="5223708" y="1434029"/>
            <a:ext cx="3634754" cy="3553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фольклор
</a:t>
            </a:r>
            <a:endParaRPr lang="en-US" sz="1402" dirty="0"/>
          </a:p>
        </p:txBody>
      </p:sp>
      <p:sp>
        <p:nvSpPr>
          <p:cNvPr id="16" name="Text 5"/>
          <p:cNvSpPr txBox="1"/>
          <p:nvPr/>
        </p:nvSpPr>
        <p:spPr>
          <a:xfrm>
            <a:off x="4674603" y="1995139"/>
            <a:ext cx="4184165" cy="8907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речь передаёт ценности чести, труда, совести и взаимной поддержки. Через неё формируется живое чувство принадлежности к общей культурной традиции.
</a:t>
            </a:r>
            <a:endParaRPr lang="en-US" sz="1202" dirty="0"/>
          </a:p>
        </p:txBody>
      </p:sp>
      <p:sp>
        <p:nvSpPr>
          <p:cNvPr id="17" name="Text 6"/>
          <p:cNvSpPr txBox="1"/>
          <p:nvPr/>
        </p:nvSpPr>
        <p:spPr>
          <a:xfrm>
            <a:off x="870138" y="3236625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Авторское слово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332475" y="37738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раскрывает Родину не как абстракцию, а как внутренний мир человека. Именно в литературе язык становится способом осмысления памяти и выбора.
</a:t>
            </a:r>
            <a:endParaRPr lang="en-US" sz="1200" dirty="0"/>
          </a:p>
        </p:txBody>
      </p:sp>
      <p:sp>
        <p:nvSpPr>
          <p:cNvPr id="19" name="Text 8"/>
          <p:cNvSpPr txBox="1"/>
          <p:nvPr/>
        </p:nvSpPr>
        <p:spPr>
          <a:xfrm>
            <a:off x="5217925" y="3236625"/>
            <a:ext cx="3558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Национальное самосознание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4680325" y="37719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язык объединяет поколения, удерживает культурные нормы и помогает человеку понимать прошлое, настоящее и своё место в истории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6975" y="1803571"/>
            <a:ext cx="4164900" cy="177620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6975" y="4165050"/>
            <a:ext cx="41649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литература и культурная традиция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4960625" y="17370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помогают увидеть, как тема Родины выражается через устойчивые художественные образы.
</a:t>
            </a:r>
            <a:endParaRPr lang="en-US" sz="1282" dirty="0"/>
          </a:p>
        </p:txBody>
      </p:sp>
      <p:sp>
        <p:nvSpPr>
          <p:cNvPr id="7" name="Text 2"/>
          <p:cNvSpPr txBox="1"/>
          <p:nvPr/>
        </p:nvSpPr>
        <p:spPr>
          <a:xfrm>
            <a:off x="4960625" y="2923300"/>
            <a:ext cx="36381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4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символы создают узнаваемый образ Родины, соединяя природу, быт и историческую память в единую художественную систему.
</a:t>
            </a:r>
            <a:endParaRPr lang="en-US" sz="1145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Родины в русской культуре и литературе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55600" y="1566294"/>
            <a:ext cx="62640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современного человека связь с Родиной начинается с малого: семейных историй, языка дома, памяти о предках и уважения к месту, где прошло детство или юность.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263117" y="2799670"/>
            <a:ext cx="58566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подростков эта тема проявляется через школьные проекты, интерес к истории региона, участие в общественных делах и внимательное отношение к памятным местам и городской среде.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2657122" y="4014517"/>
            <a:ext cx="5462700" cy="7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личная привязанность подкрепляется реальными поступками, патриотическое чувство перестаёт быть формальным и становится частью ежедневной ответственности за общее пространство.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439075" y="184100"/>
            <a:ext cx="82632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Зов Родины в судьбах современных людей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8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заметный отклик вызывают действия, где результат виден сразу: помощь людям, участие в общих делах и сохранение памяти о местной истории.
</a:t>
            </a:r>
            <a:endParaRPr lang="en-US" sz="108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модель, составленная по типичным школьным формам участия в памятных и волонтёрских проектах.
</a:t>
            </a:r>
            <a:endParaRPr lang="en-US" sz="895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6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деятельность лучше всего переводит чувство принадлежности в устойчивую гражданскую позицию и личную ответственность.
</a:t>
            </a:r>
            <a:endParaRPr lang="en-US" sz="1186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гражданской сопричастности у школьников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литературных образа родной природы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Утренний туман над рекой, скрип колодца, запах сена и редкий голос птицы создают в прозе образ дома, который хранится не в вещах, а в ощущении покоя. Такой пейзаж помогает герою понять, где начинаются его корни.
</a:t>
            </a:r>
            <a:endParaRPr lang="en-US" sz="1124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деревня как память детства
</a:t>
            </a:r>
            <a:endParaRPr lang="en-US" sz="1375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поле как пространство судьбы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4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или бескрайнее поле в литературе часто воспринимаются как знак исторической широты и человеческой ответственности. В этом пространстве особенно ясно слышны одиночество, свобода и долг перед землёй предков.
</a:t>
            </a:r>
            <a:endParaRPr lang="en-US" sz="1124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как испытание верности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ветер и пустынная дорога нередко показывают не только красоту природы, но и стойкость человека. В холодном пейзаже особенно заметны терпение, внутренняя сила и способность сохранять любовь к Родине в трудное время.
</a:t>
            </a:r>
            <a:endParaRPr lang="en-US" sz="111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семейной памяти к гражданской ответственности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личный опыт постепенно переходит в осознанное отношение к истории и стране.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207512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19537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246678"/>
            <a:ext cx="218400" cy="218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06056" y="3268518"/>
            <a:ext cx="218400" cy="17472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12" name="Text 1"/>
          <p:cNvSpPr txBox="1"/>
          <p:nvPr/>
        </p:nvSpPr>
        <p:spPr>
          <a:xfrm>
            <a:off x="8894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Нужда в опоре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эпоху перемещений человеку особенно важно иметь внутренний ориентир. Родина даёт чувство устойчивости, которое помогает не потерять связь с собой и с другими.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5257525" y="1127125"/>
            <a:ext cx="3519300" cy="16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совести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Литература показывает, что любовь к Родине измеряется не словами, а верностью, честностью и готовностью отвечать за свои поступки перед людьми и историей.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8894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без 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культура расширяет горизонты, но одновременно усиливает риск утраты корней. Поэтому тема Родины помогает сохранить культурную самобытность в открытом мире.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5257525" y="3178425"/>
            <a:ext cx="3519300" cy="15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Сопричастность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Родины соединяет личную свободу с участием в жизни общества. Это делает тему важной не только для урока литературы, но и для повседневного выбора.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«Зов Родины» остается актуальной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587895"/>
            <a:ext cx="4365000" cy="203486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анализа русской литературы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помогают перейти от пересказа к анализу авторской позиции и внутреннего конфликта.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вопросы раскрывают сложность темы: Родина в литературе соединяет чувство, сомнение, память и нравственный выбор.
</a:t>
            </a:r>
            <a:endParaRPr lang="en-US" sz="1275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для литературного осмысления темы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Родина проверяется памятью и поступком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«Зов Родины» показывает, что связь с родной землёй рождается из памяти, языка и культурной преемственности, но подтверждается она только личной ответственностью и конкретными действиями.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2026-05-23T20:54:47Z</dcterms:created>
  <dcterms:modified xsi:type="dcterms:W3CDTF">2026-05-23T20:54:47Z</dcterms:modified>
</cp:coreProperties>
</file>